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954" autoAdjust="0"/>
  </p:normalViewPr>
  <p:slideViewPr>
    <p:cSldViewPr>
      <p:cViewPr varScale="1">
        <p:scale>
          <a:sx n="46" d="100"/>
          <a:sy n="46" d="100"/>
        </p:scale>
        <p:origin x="1348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BC9EB-3811-4BC9-A056-C10D272AA45E}" type="datetimeFigureOut">
              <a:rPr lang="en-CA" smtClean="0"/>
              <a:t>2021-03-18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CB440-6B21-46A8-8C35-EF4F4C92A6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59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u="sng" dirty="0"/>
              <a:t>Talking Points:</a:t>
            </a:r>
          </a:p>
          <a:p>
            <a:endParaRPr lang="en-CA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What is Togetherall? </a:t>
            </a: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T</a:t>
            </a:r>
            <a:r>
              <a:rPr lang="en-US" sz="12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ogetherall is a </a:t>
            </a:r>
            <a:r>
              <a:rPr lang="en-CA" sz="12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clinically moderated, </a:t>
            </a:r>
            <a:r>
              <a:rPr lang="en-CA" sz="1200" b="0" u="sng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online peer-to-peer </a:t>
            </a:r>
            <a:r>
              <a:rPr lang="en-US" sz="1200" b="0" u="sng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mental health community </a:t>
            </a:r>
            <a:r>
              <a:rPr lang="en-US" sz="12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that empowers individuals to anonymously seek and provide support 24/7.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US" sz="1200" b="0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Who can access? </a:t>
            </a:r>
            <a:r>
              <a:rPr lang="en-US" sz="1200" b="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Togetherall is FREE to ALL students. The online community is available and active 24/7/367 via a mobile-responsive website (www.togetherall.com)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US" sz="1200" b="0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What does Togetherall offer students?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Access to a 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safe, online global community </a:t>
            </a: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where individuals remain 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anonymous</a:t>
            </a: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to each other and can draw strength from others with similar 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lived experiences</a:t>
            </a:r>
            <a:r>
              <a:rPr lang="en-CA" sz="1200" u="none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- (note Togetherall does not offer 1:1 counselling or therapy of any kind, nor is it intended to be a crisis line)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sz="1200" u="none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Peace of mind knowing the online community is monitored and </a:t>
            </a:r>
            <a:r>
              <a:rPr lang="en-CA" sz="1200" u="sng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m</a:t>
            </a:r>
            <a:r>
              <a:rPr lang="en-CA" sz="1200" u="sng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oderated by registered mental health professionals </a:t>
            </a:r>
            <a:r>
              <a:rPr lang="en-CA" sz="12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(known as Wall Guides) who ensure students are kept safe and feel supported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Access to additional self-assessments, recommended resources </a:t>
            </a:r>
            <a:r>
              <a:rPr lang="en-CA" sz="1200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, </a:t>
            </a:r>
            <a:r>
              <a:rPr lang="en-CA" sz="12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self-guided courses and creative tools to help members express and track how they are feeling</a:t>
            </a:r>
          </a:p>
          <a:p>
            <a:pPr marL="457200" lvl="1" indent="0" algn="l">
              <a:buFont typeface="Arial" panose="020B0604020202020204" pitchFamily="34" charset="0"/>
              <a:buNone/>
            </a:pPr>
            <a:endParaRPr lang="en-CA" sz="120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How to register? </a:t>
            </a:r>
            <a:r>
              <a:rPr lang="en-US" sz="1200" b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Visit </a:t>
            </a:r>
            <a:r>
              <a:rPr lang="en-US" sz="1200" b="1" u="sng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www.togetherall.com </a:t>
            </a:r>
            <a:r>
              <a:rPr lang="en-US" sz="1200" b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and register using your </a:t>
            </a:r>
            <a:r>
              <a:rPr lang="en-US" sz="1200" b="0" u="sng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student email address- </a:t>
            </a:r>
            <a:r>
              <a:rPr lang="en-US" sz="1200" b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it’s that easy!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CB440-6B21-46A8-8C35-EF4F4C92A61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394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Arboria Bold"/>
                <a:cs typeface="Arbori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Arboria Bold"/>
                <a:cs typeface="Arbori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Arboria Bold"/>
                <a:cs typeface="Arbori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55925" y="0"/>
            <a:ext cx="6736080" cy="6858000"/>
          </a:xfrm>
          <a:custGeom>
            <a:avLst/>
            <a:gdLst/>
            <a:ahLst/>
            <a:cxnLst/>
            <a:rect l="l" t="t" r="r" b="b"/>
            <a:pathLst>
              <a:path w="6736080" h="6858000">
                <a:moveTo>
                  <a:pt x="6736074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6736074" y="0"/>
                </a:lnTo>
                <a:lnTo>
                  <a:pt x="6736074" y="6857999"/>
                </a:lnTo>
                <a:close/>
              </a:path>
            </a:pathLst>
          </a:custGeom>
          <a:solidFill>
            <a:srgbClr val="F5F5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018145" cy="6858000"/>
          </a:xfrm>
          <a:custGeom>
            <a:avLst/>
            <a:gdLst/>
            <a:ahLst/>
            <a:cxnLst/>
            <a:rect l="l" t="t" r="r" b="b"/>
            <a:pathLst>
              <a:path w="8018145" h="6858000">
                <a:moveTo>
                  <a:pt x="7129890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7129897" y="0"/>
                </a:lnTo>
                <a:lnTo>
                  <a:pt x="7136794" y="12376"/>
                </a:lnTo>
                <a:lnTo>
                  <a:pt x="7160599" y="55812"/>
                </a:lnTo>
                <a:lnTo>
                  <a:pt x="7184098" y="99423"/>
                </a:lnTo>
                <a:lnTo>
                  <a:pt x="7207299" y="143190"/>
                </a:lnTo>
                <a:lnTo>
                  <a:pt x="7230189" y="187114"/>
                </a:lnTo>
                <a:lnTo>
                  <a:pt x="7252768" y="231196"/>
                </a:lnTo>
                <a:lnTo>
                  <a:pt x="7275035" y="275434"/>
                </a:lnTo>
                <a:lnTo>
                  <a:pt x="7296991" y="319827"/>
                </a:lnTo>
                <a:lnTo>
                  <a:pt x="7318636" y="364374"/>
                </a:lnTo>
                <a:lnTo>
                  <a:pt x="7339969" y="409075"/>
                </a:lnTo>
                <a:lnTo>
                  <a:pt x="7360998" y="453933"/>
                </a:lnTo>
                <a:lnTo>
                  <a:pt x="7381706" y="498930"/>
                </a:lnTo>
                <a:lnTo>
                  <a:pt x="7402095" y="544067"/>
                </a:lnTo>
                <a:lnTo>
                  <a:pt x="7422164" y="589343"/>
                </a:lnTo>
                <a:lnTo>
                  <a:pt x="7441916" y="634760"/>
                </a:lnTo>
                <a:lnTo>
                  <a:pt x="7461351" y="680317"/>
                </a:lnTo>
                <a:lnTo>
                  <a:pt x="7480471" y="726016"/>
                </a:lnTo>
                <a:lnTo>
                  <a:pt x="7499261" y="771848"/>
                </a:lnTo>
                <a:lnTo>
                  <a:pt x="7517731" y="817805"/>
                </a:lnTo>
                <a:lnTo>
                  <a:pt x="7535881" y="863888"/>
                </a:lnTo>
                <a:lnTo>
                  <a:pt x="7553707" y="910096"/>
                </a:lnTo>
                <a:lnTo>
                  <a:pt x="7571209" y="956432"/>
                </a:lnTo>
                <a:lnTo>
                  <a:pt x="7588386" y="1002894"/>
                </a:lnTo>
                <a:lnTo>
                  <a:pt x="7605235" y="1049483"/>
                </a:lnTo>
                <a:lnTo>
                  <a:pt x="7621756" y="1096180"/>
                </a:lnTo>
                <a:lnTo>
                  <a:pt x="7637949" y="1142987"/>
                </a:lnTo>
                <a:lnTo>
                  <a:pt x="7653813" y="1189904"/>
                </a:lnTo>
                <a:lnTo>
                  <a:pt x="7669348" y="1236930"/>
                </a:lnTo>
                <a:lnTo>
                  <a:pt x="7684554" y="1284065"/>
                </a:lnTo>
                <a:lnTo>
                  <a:pt x="7699432" y="1331307"/>
                </a:lnTo>
                <a:lnTo>
                  <a:pt x="7713981" y="1378658"/>
                </a:lnTo>
                <a:lnTo>
                  <a:pt x="7728198" y="1426109"/>
                </a:lnTo>
                <a:lnTo>
                  <a:pt x="7742079" y="1473654"/>
                </a:lnTo>
                <a:lnTo>
                  <a:pt x="7755625" y="1521291"/>
                </a:lnTo>
                <a:lnTo>
                  <a:pt x="7768835" y="1569023"/>
                </a:lnTo>
                <a:lnTo>
                  <a:pt x="7781710" y="1616847"/>
                </a:lnTo>
                <a:lnTo>
                  <a:pt x="7794249" y="1664765"/>
                </a:lnTo>
                <a:lnTo>
                  <a:pt x="7806453" y="1712777"/>
                </a:lnTo>
                <a:lnTo>
                  <a:pt x="7818319" y="1760873"/>
                </a:lnTo>
                <a:lnTo>
                  <a:pt x="7829846" y="1809045"/>
                </a:lnTo>
                <a:lnTo>
                  <a:pt x="7841034" y="1857292"/>
                </a:lnTo>
                <a:lnTo>
                  <a:pt x="7851883" y="1905613"/>
                </a:lnTo>
                <a:lnTo>
                  <a:pt x="7862393" y="1954009"/>
                </a:lnTo>
                <a:lnTo>
                  <a:pt x="7872564" y="2002478"/>
                </a:lnTo>
                <a:lnTo>
                  <a:pt x="7882396" y="2051021"/>
                </a:lnTo>
                <a:lnTo>
                  <a:pt x="7891889" y="2099641"/>
                </a:lnTo>
                <a:lnTo>
                  <a:pt x="7901042" y="2148320"/>
                </a:lnTo>
                <a:lnTo>
                  <a:pt x="7909854" y="2197058"/>
                </a:lnTo>
                <a:lnTo>
                  <a:pt x="7918324" y="2245855"/>
                </a:lnTo>
                <a:lnTo>
                  <a:pt x="7926450" y="2294711"/>
                </a:lnTo>
                <a:lnTo>
                  <a:pt x="7934233" y="2343625"/>
                </a:lnTo>
                <a:lnTo>
                  <a:pt x="7941671" y="2392598"/>
                </a:lnTo>
                <a:lnTo>
                  <a:pt x="7948765" y="2441632"/>
                </a:lnTo>
                <a:lnTo>
                  <a:pt x="7955515" y="2490705"/>
                </a:lnTo>
                <a:lnTo>
                  <a:pt x="7961923" y="2539818"/>
                </a:lnTo>
                <a:lnTo>
                  <a:pt x="7967986" y="2588972"/>
                </a:lnTo>
                <a:lnTo>
                  <a:pt x="7973705" y="2638168"/>
                </a:lnTo>
                <a:lnTo>
                  <a:pt x="7979079" y="2687407"/>
                </a:lnTo>
                <a:lnTo>
                  <a:pt x="7984107" y="2736690"/>
                </a:lnTo>
                <a:lnTo>
                  <a:pt x="7988789" y="2785999"/>
                </a:lnTo>
                <a:lnTo>
                  <a:pt x="7993126" y="2835337"/>
                </a:lnTo>
                <a:lnTo>
                  <a:pt x="7997116" y="2884704"/>
                </a:lnTo>
                <a:lnTo>
                  <a:pt x="8000761" y="2934097"/>
                </a:lnTo>
                <a:lnTo>
                  <a:pt x="8004060" y="2983515"/>
                </a:lnTo>
                <a:lnTo>
                  <a:pt x="8007012" y="3032957"/>
                </a:lnTo>
                <a:lnTo>
                  <a:pt x="8009619" y="3082421"/>
                </a:lnTo>
                <a:lnTo>
                  <a:pt x="8011878" y="3131912"/>
                </a:lnTo>
                <a:lnTo>
                  <a:pt x="8013789" y="3181409"/>
                </a:lnTo>
                <a:lnTo>
                  <a:pt x="8015350" y="3230913"/>
                </a:lnTo>
                <a:lnTo>
                  <a:pt x="8016564" y="3280425"/>
                </a:lnTo>
                <a:lnTo>
                  <a:pt x="8017431" y="3329943"/>
                </a:lnTo>
                <a:lnTo>
                  <a:pt x="8017950" y="3379468"/>
                </a:lnTo>
                <a:lnTo>
                  <a:pt x="8018123" y="3429000"/>
                </a:lnTo>
                <a:lnTo>
                  <a:pt x="8017950" y="3478532"/>
                </a:lnTo>
                <a:lnTo>
                  <a:pt x="8017431" y="3528057"/>
                </a:lnTo>
                <a:lnTo>
                  <a:pt x="8016564" y="3577575"/>
                </a:lnTo>
                <a:lnTo>
                  <a:pt x="8015350" y="3627086"/>
                </a:lnTo>
                <a:lnTo>
                  <a:pt x="8013789" y="3676590"/>
                </a:lnTo>
                <a:lnTo>
                  <a:pt x="8011878" y="3726088"/>
                </a:lnTo>
                <a:lnTo>
                  <a:pt x="8009619" y="3775578"/>
                </a:lnTo>
                <a:lnTo>
                  <a:pt x="8007012" y="3825042"/>
                </a:lnTo>
                <a:lnTo>
                  <a:pt x="8004060" y="3874484"/>
                </a:lnTo>
                <a:lnTo>
                  <a:pt x="8000761" y="3923903"/>
                </a:lnTo>
                <a:lnTo>
                  <a:pt x="7997116" y="3973296"/>
                </a:lnTo>
                <a:lnTo>
                  <a:pt x="7993126" y="4022662"/>
                </a:lnTo>
                <a:lnTo>
                  <a:pt x="7988789" y="4072000"/>
                </a:lnTo>
                <a:lnTo>
                  <a:pt x="7984107" y="4121309"/>
                </a:lnTo>
                <a:lnTo>
                  <a:pt x="7979079" y="4170592"/>
                </a:lnTo>
                <a:lnTo>
                  <a:pt x="7973705" y="4219831"/>
                </a:lnTo>
                <a:lnTo>
                  <a:pt x="7967986" y="4269027"/>
                </a:lnTo>
                <a:lnTo>
                  <a:pt x="7961923" y="4318181"/>
                </a:lnTo>
                <a:lnTo>
                  <a:pt x="7955515" y="4367294"/>
                </a:lnTo>
                <a:lnTo>
                  <a:pt x="7948765" y="4416367"/>
                </a:lnTo>
                <a:lnTo>
                  <a:pt x="7941671" y="4465401"/>
                </a:lnTo>
                <a:lnTo>
                  <a:pt x="7934233" y="4514374"/>
                </a:lnTo>
                <a:lnTo>
                  <a:pt x="7926450" y="4563289"/>
                </a:lnTo>
                <a:lnTo>
                  <a:pt x="7918324" y="4612144"/>
                </a:lnTo>
                <a:lnTo>
                  <a:pt x="7909854" y="4660941"/>
                </a:lnTo>
                <a:lnTo>
                  <a:pt x="7901042" y="4709679"/>
                </a:lnTo>
                <a:lnTo>
                  <a:pt x="7891889" y="4758358"/>
                </a:lnTo>
                <a:lnTo>
                  <a:pt x="7882396" y="4806979"/>
                </a:lnTo>
                <a:lnTo>
                  <a:pt x="7872564" y="4855521"/>
                </a:lnTo>
                <a:lnTo>
                  <a:pt x="7862393" y="4903990"/>
                </a:lnTo>
                <a:lnTo>
                  <a:pt x="7851883" y="4952386"/>
                </a:lnTo>
                <a:lnTo>
                  <a:pt x="7841034" y="5000708"/>
                </a:lnTo>
                <a:lnTo>
                  <a:pt x="7829846" y="5048954"/>
                </a:lnTo>
                <a:lnTo>
                  <a:pt x="7818319" y="5097126"/>
                </a:lnTo>
                <a:lnTo>
                  <a:pt x="7806453" y="5145222"/>
                </a:lnTo>
                <a:lnTo>
                  <a:pt x="7794249" y="5193234"/>
                </a:lnTo>
                <a:lnTo>
                  <a:pt x="7781710" y="5241152"/>
                </a:lnTo>
                <a:lnTo>
                  <a:pt x="7768835" y="5288977"/>
                </a:lnTo>
                <a:lnTo>
                  <a:pt x="7755625" y="5336708"/>
                </a:lnTo>
                <a:lnTo>
                  <a:pt x="7742079" y="5384346"/>
                </a:lnTo>
                <a:lnTo>
                  <a:pt x="7728198" y="5431890"/>
                </a:lnTo>
                <a:lnTo>
                  <a:pt x="7713981" y="5479341"/>
                </a:lnTo>
                <a:lnTo>
                  <a:pt x="7699432" y="5526692"/>
                </a:lnTo>
                <a:lnTo>
                  <a:pt x="7684554" y="5573935"/>
                </a:lnTo>
                <a:lnTo>
                  <a:pt x="7669348" y="5621069"/>
                </a:lnTo>
                <a:lnTo>
                  <a:pt x="7653813" y="5668095"/>
                </a:lnTo>
                <a:lnTo>
                  <a:pt x="7637949" y="5715012"/>
                </a:lnTo>
                <a:lnTo>
                  <a:pt x="7621756" y="5761819"/>
                </a:lnTo>
                <a:lnTo>
                  <a:pt x="7605235" y="5808516"/>
                </a:lnTo>
                <a:lnTo>
                  <a:pt x="7588387" y="5855106"/>
                </a:lnTo>
                <a:lnTo>
                  <a:pt x="7571214" y="5901568"/>
                </a:lnTo>
                <a:lnTo>
                  <a:pt x="7553716" y="5947903"/>
                </a:lnTo>
                <a:lnTo>
                  <a:pt x="7535892" y="5994112"/>
                </a:lnTo>
                <a:lnTo>
                  <a:pt x="7517744" y="6040194"/>
                </a:lnTo>
                <a:lnTo>
                  <a:pt x="7499270" y="6086151"/>
                </a:lnTo>
                <a:lnTo>
                  <a:pt x="7480471" y="6131983"/>
                </a:lnTo>
                <a:lnTo>
                  <a:pt x="7461351" y="6177682"/>
                </a:lnTo>
                <a:lnTo>
                  <a:pt x="7441916" y="6223240"/>
                </a:lnTo>
                <a:lnTo>
                  <a:pt x="7422164" y="6268656"/>
                </a:lnTo>
                <a:lnTo>
                  <a:pt x="7402095" y="6313933"/>
                </a:lnTo>
                <a:lnTo>
                  <a:pt x="7381706" y="6359069"/>
                </a:lnTo>
                <a:lnTo>
                  <a:pt x="7360998" y="6404066"/>
                </a:lnTo>
                <a:lnTo>
                  <a:pt x="7339969" y="6448924"/>
                </a:lnTo>
                <a:lnTo>
                  <a:pt x="7318636" y="6493625"/>
                </a:lnTo>
                <a:lnTo>
                  <a:pt x="7296991" y="6538172"/>
                </a:lnTo>
                <a:lnTo>
                  <a:pt x="7275035" y="6582566"/>
                </a:lnTo>
                <a:lnTo>
                  <a:pt x="7252768" y="6626803"/>
                </a:lnTo>
                <a:lnTo>
                  <a:pt x="7230189" y="6670885"/>
                </a:lnTo>
                <a:lnTo>
                  <a:pt x="7207299" y="6714810"/>
                </a:lnTo>
                <a:lnTo>
                  <a:pt x="7184098" y="6758576"/>
                </a:lnTo>
                <a:lnTo>
                  <a:pt x="7160599" y="6802179"/>
                </a:lnTo>
                <a:lnTo>
                  <a:pt x="7136794" y="6845611"/>
                </a:lnTo>
                <a:lnTo>
                  <a:pt x="7129890" y="6857999"/>
                </a:lnTo>
                <a:close/>
              </a:path>
            </a:pathLst>
          </a:custGeom>
          <a:solidFill>
            <a:srgbClr val="FCC93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85090" y="0"/>
            <a:ext cx="6819899" cy="685799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5451606" cy="685799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7591817" cy="685799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49680" y="822125"/>
            <a:ext cx="6819899" cy="603587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099773" y="5554071"/>
            <a:ext cx="400049" cy="400048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8631645" y="357979"/>
            <a:ext cx="3152140" cy="2902585"/>
          </a:xfrm>
          <a:custGeom>
            <a:avLst/>
            <a:gdLst/>
            <a:ahLst/>
            <a:cxnLst/>
            <a:rect l="l" t="t" r="r" b="b"/>
            <a:pathLst>
              <a:path w="3152140" h="2902585">
                <a:moveTo>
                  <a:pt x="3068111" y="2902139"/>
                </a:moveTo>
                <a:lnTo>
                  <a:pt x="83748" y="2902139"/>
                </a:lnTo>
                <a:lnTo>
                  <a:pt x="51194" y="2895512"/>
                </a:lnTo>
                <a:lnTo>
                  <a:pt x="24569" y="2877455"/>
                </a:lnTo>
                <a:lnTo>
                  <a:pt x="6596" y="2850706"/>
                </a:lnTo>
                <a:lnTo>
                  <a:pt x="0" y="2818001"/>
                </a:lnTo>
                <a:lnTo>
                  <a:pt x="0" y="84137"/>
                </a:lnTo>
                <a:lnTo>
                  <a:pt x="6596" y="51432"/>
                </a:lnTo>
                <a:lnTo>
                  <a:pt x="24569" y="24683"/>
                </a:lnTo>
                <a:lnTo>
                  <a:pt x="51194" y="6626"/>
                </a:lnTo>
                <a:lnTo>
                  <a:pt x="83748" y="0"/>
                </a:lnTo>
                <a:lnTo>
                  <a:pt x="3068111" y="0"/>
                </a:lnTo>
                <a:lnTo>
                  <a:pt x="3100665" y="6626"/>
                </a:lnTo>
                <a:lnTo>
                  <a:pt x="3127290" y="24683"/>
                </a:lnTo>
                <a:lnTo>
                  <a:pt x="3145263" y="51432"/>
                </a:lnTo>
                <a:lnTo>
                  <a:pt x="3151859" y="84137"/>
                </a:lnTo>
                <a:lnTo>
                  <a:pt x="3151859" y="2818001"/>
                </a:lnTo>
                <a:lnTo>
                  <a:pt x="3145263" y="2850706"/>
                </a:lnTo>
                <a:lnTo>
                  <a:pt x="3127290" y="2877455"/>
                </a:lnTo>
                <a:lnTo>
                  <a:pt x="3100665" y="2895512"/>
                </a:lnTo>
                <a:lnTo>
                  <a:pt x="3068111" y="2902139"/>
                </a:lnTo>
                <a:close/>
              </a:path>
            </a:pathLst>
          </a:custGeom>
          <a:solidFill>
            <a:srgbClr val="00A9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824603" y="570205"/>
            <a:ext cx="2772410" cy="2477135"/>
          </a:xfrm>
          <a:custGeom>
            <a:avLst/>
            <a:gdLst/>
            <a:ahLst/>
            <a:cxnLst/>
            <a:rect l="l" t="t" r="r" b="b"/>
            <a:pathLst>
              <a:path w="2772409" h="2477135">
                <a:moveTo>
                  <a:pt x="2649108" y="2476839"/>
                </a:moveTo>
                <a:lnTo>
                  <a:pt x="122757" y="2476839"/>
                </a:lnTo>
                <a:lnTo>
                  <a:pt x="75039" y="2467142"/>
                </a:lnTo>
                <a:lnTo>
                  <a:pt x="36012" y="2440721"/>
                </a:lnTo>
                <a:lnTo>
                  <a:pt x="9668" y="2401581"/>
                </a:lnTo>
                <a:lnTo>
                  <a:pt x="0" y="2353725"/>
                </a:lnTo>
                <a:lnTo>
                  <a:pt x="0" y="123113"/>
                </a:lnTo>
                <a:lnTo>
                  <a:pt x="9668" y="75258"/>
                </a:lnTo>
                <a:lnTo>
                  <a:pt x="36012" y="36117"/>
                </a:lnTo>
                <a:lnTo>
                  <a:pt x="75039" y="9696"/>
                </a:lnTo>
                <a:lnTo>
                  <a:pt x="122757" y="0"/>
                </a:lnTo>
                <a:lnTo>
                  <a:pt x="2649108" y="0"/>
                </a:lnTo>
                <a:lnTo>
                  <a:pt x="2696826" y="9696"/>
                </a:lnTo>
                <a:lnTo>
                  <a:pt x="2735853" y="36117"/>
                </a:lnTo>
                <a:lnTo>
                  <a:pt x="2762197" y="75258"/>
                </a:lnTo>
                <a:lnTo>
                  <a:pt x="2771866" y="123113"/>
                </a:lnTo>
                <a:lnTo>
                  <a:pt x="2771866" y="2353725"/>
                </a:lnTo>
                <a:lnTo>
                  <a:pt x="2762197" y="2401581"/>
                </a:lnTo>
                <a:lnTo>
                  <a:pt x="2735853" y="2440721"/>
                </a:lnTo>
                <a:lnTo>
                  <a:pt x="2696826" y="2467142"/>
                </a:lnTo>
                <a:lnTo>
                  <a:pt x="2649108" y="2476839"/>
                </a:lnTo>
                <a:close/>
              </a:path>
            </a:pathLst>
          </a:custGeom>
          <a:solidFill>
            <a:srgbClr val="F5F5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624136" y="1339722"/>
            <a:ext cx="1177290" cy="1177290"/>
          </a:xfrm>
          <a:custGeom>
            <a:avLst/>
            <a:gdLst/>
            <a:ahLst/>
            <a:cxnLst/>
            <a:rect l="l" t="t" r="r" b="b"/>
            <a:pathLst>
              <a:path w="1177290" h="1177289">
                <a:moveTo>
                  <a:pt x="343331" y="833818"/>
                </a:moveTo>
                <a:lnTo>
                  <a:pt x="0" y="833818"/>
                </a:lnTo>
                <a:lnTo>
                  <a:pt x="0" y="931608"/>
                </a:lnTo>
                <a:lnTo>
                  <a:pt x="0" y="1078928"/>
                </a:lnTo>
                <a:lnTo>
                  <a:pt x="0" y="1176718"/>
                </a:lnTo>
                <a:lnTo>
                  <a:pt x="343331" y="1176718"/>
                </a:lnTo>
                <a:lnTo>
                  <a:pt x="343331" y="1079080"/>
                </a:lnTo>
                <a:lnTo>
                  <a:pt x="343331" y="1078928"/>
                </a:lnTo>
                <a:lnTo>
                  <a:pt x="343331" y="931938"/>
                </a:lnTo>
                <a:lnTo>
                  <a:pt x="245249" y="931938"/>
                </a:lnTo>
                <a:lnTo>
                  <a:pt x="245249" y="1078928"/>
                </a:lnTo>
                <a:lnTo>
                  <a:pt x="98107" y="1078928"/>
                </a:lnTo>
                <a:lnTo>
                  <a:pt x="98107" y="931608"/>
                </a:lnTo>
                <a:lnTo>
                  <a:pt x="343331" y="931608"/>
                </a:lnTo>
                <a:lnTo>
                  <a:pt x="343331" y="833818"/>
                </a:lnTo>
                <a:close/>
              </a:path>
              <a:path w="1177290" h="1177289">
                <a:moveTo>
                  <a:pt x="343331" y="637641"/>
                </a:moveTo>
                <a:lnTo>
                  <a:pt x="196189" y="637641"/>
                </a:lnTo>
                <a:lnTo>
                  <a:pt x="196189" y="735723"/>
                </a:lnTo>
                <a:lnTo>
                  <a:pt x="343331" y="735723"/>
                </a:lnTo>
                <a:lnTo>
                  <a:pt x="343331" y="637641"/>
                </a:lnTo>
                <a:close/>
              </a:path>
              <a:path w="1177290" h="1177289">
                <a:moveTo>
                  <a:pt x="343331" y="0"/>
                </a:moveTo>
                <a:lnTo>
                  <a:pt x="0" y="0"/>
                </a:lnTo>
                <a:lnTo>
                  <a:pt x="0" y="97790"/>
                </a:lnTo>
                <a:lnTo>
                  <a:pt x="0" y="245110"/>
                </a:lnTo>
                <a:lnTo>
                  <a:pt x="0" y="342900"/>
                </a:lnTo>
                <a:lnTo>
                  <a:pt x="343331" y="342900"/>
                </a:lnTo>
                <a:lnTo>
                  <a:pt x="343331" y="245249"/>
                </a:lnTo>
                <a:lnTo>
                  <a:pt x="343331" y="245110"/>
                </a:lnTo>
                <a:lnTo>
                  <a:pt x="343331" y="98107"/>
                </a:lnTo>
                <a:lnTo>
                  <a:pt x="245249" y="98107"/>
                </a:lnTo>
                <a:lnTo>
                  <a:pt x="245249" y="245110"/>
                </a:lnTo>
                <a:lnTo>
                  <a:pt x="98107" y="245110"/>
                </a:lnTo>
                <a:lnTo>
                  <a:pt x="98107" y="97790"/>
                </a:lnTo>
                <a:lnTo>
                  <a:pt x="343331" y="97790"/>
                </a:lnTo>
                <a:lnTo>
                  <a:pt x="343331" y="0"/>
                </a:lnTo>
                <a:close/>
              </a:path>
              <a:path w="1177290" h="1177289">
                <a:moveTo>
                  <a:pt x="539534" y="1030020"/>
                </a:moveTo>
                <a:lnTo>
                  <a:pt x="441439" y="1030020"/>
                </a:lnTo>
                <a:lnTo>
                  <a:pt x="441439" y="1177163"/>
                </a:lnTo>
                <a:lnTo>
                  <a:pt x="539534" y="1177163"/>
                </a:lnTo>
                <a:lnTo>
                  <a:pt x="539534" y="1030020"/>
                </a:lnTo>
                <a:close/>
              </a:path>
              <a:path w="1177290" h="1177289">
                <a:moveTo>
                  <a:pt x="539534" y="196189"/>
                </a:moveTo>
                <a:lnTo>
                  <a:pt x="441439" y="196189"/>
                </a:lnTo>
                <a:lnTo>
                  <a:pt x="441439" y="441299"/>
                </a:lnTo>
                <a:lnTo>
                  <a:pt x="0" y="441299"/>
                </a:lnTo>
                <a:lnTo>
                  <a:pt x="0" y="539089"/>
                </a:lnTo>
                <a:lnTo>
                  <a:pt x="0" y="735939"/>
                </a:lnTo>
                <a:lnTo>
                  <a:pt x="98107" y="735939"/>
                </a:lnTo>
                <a:lnTo>
                  <a:pt x="98107" y="539089"/>
                </a:lnTo>
                <a:lnTo>
                  <a:pt x="539534" y="539089"/>
                </a:lnTo>
                <a:lnTo>
                  <a:pt x="539534" y="441299"/>
                </a:lnTo>
                <a:lnTo>
                  <a:pt x="539534" y="196189"/>
                </a:lnTo>
                <a:close/>
              </a:path>
              <a:path w="1177290" h="1177289">
                <a:moveTo>
                  <a:pt x="735723" y="0"/>
                </a:moveTo>
                <a:lnTo>
                  <a:pt x="441439" y="0"/>
                </a:lnTo>
                <a:lnTo>
                  <a:pt x="441439" y="97790"/>
                </a:lnTo>
                <a:lnTo>
                  <a:pt x="637628" y="97790"/>
                </a:lnTo>
                <a:lnTo>
                  <a:pt x="637628" y="342900"/>
                </a:lnTo>
                <a:lnTo>
                  <a:pt x="735723" y="342900"/>
                </a:lnTo>
                <a:lnTo>
                  <a:pt x="735723" y="97790"/>
                </a:lnTo>
                <a:lnTo>
                  <a:pt x="735723" y="0"/>
                </a:lnTo>
                <a:close/>
              </a:path>
              <a:path w="1177290" h="1177289">
                <a:moveTo>
                  <a:pt x="931913" y="441439"/>
                </a:moveTo>
                <a:lnTo>
                  <a:pt x="637628" y="441439"/>
                </a:lnTo>
                <a:lnTo>
                  <a:pt x="637628" y="539229"/>
                </a:lnTo>
                <a:lnTo>
                  <a:pt x="637628" y="637019"/>
                </a:lnTo>
                <a:lnTo>
                  <a:pt x="441439" y="637019"/>
                </a:lnTo>
                <a:lnTo>
                  <a:pt x="441439" y="736079"/>
                </a:lnTo>
                <a:lnTo>
                  <a:pt x="441439" y="833869"/>
                </a:lnTo>
                <a:lnTo>
                  <a:pt x="441439" y="931659"/>
                </a:lnTo>
                <a:lnTo>
                  <a:pt x="637628" y="931659"/>
                </a:lnTo>
                <a:lnTo>
                  <a:pt x="637628" y="1176769"/>
                </a:lnTo>
                <a:lnTo>
                  <a:pt x="735723" y="1176769"/>
                </a:lnTo>
                <a:lnTo>
                  <a:pt x="735723" y="931659"/>
                </a:lnTo>
                <a:lnTo>
                  <a:pt x="735723" y="833869"/>
                </a:lnTo>
                <a:lnTo>
                  <a:pt x="539534" y="833869"/>
                </a:lnTo>
                <a:lnTo>
                  <a:pt x="539534" y="736079"/>
                </a:lnTo>
                <a:lnTo>
                  <a:pt x="735723" y="736079"/>
                </a:lnTo>
                <a:lnTo>
                  <a:pt x="735723" y="637019"/>
                </a:lnTo>
                <a:lnTo>
                  <a:pt x="735723" y="539229"/>
                </a:lnTo>
                <a:lnTo>
                  <a:pt x="833831" y="539229"/>
                </a:lnTo>
                <a:lnTo>
                  <a:pt x="833831" y="637019"/>
                </a:lnTo>
                <a:lnTo>
                  <a:pt x="931913" y="637019"/>
                </a:lnTo>
                <a:lnTo>
                  <a:pt x="931913" y="539229"/>
                </a:lnTo>
                <a:lnTo>
                  <a:pt x="931913" y="441439"/>
                </a:lnTo>
                <a:close/>
              </a:path>
              <a:path w="1177290" h="1177289">
                <a:moveTo>
                  <a:pt x="1177163" y="931938"/>
                </a:moveTo>
                <a:lnTo>
                  <a:pt x="833831" y="931938"/>
                </a:lnTo>
                <a:lnTo>
                  <a:pt x="833831" y="1029728"/>
                </a:lnTo>
                <a:lnTo>
                  <a:pt x="833831" y="1177048"/>
                </a:lnTo>
                <a:lnTo>
                  <a:pt x="931913" y="1177048"/>
                </a:lnTo>
                <a:lnTo>
                  <a:pt x="931913" y="1029728"/>
                </a:lnTo>
                <a:lnTo>
                  <a:pt x="1079055" y="1029728"/>
                </a:lnTo>
                <a:lnTo>
                  <a:pt x="1079055" y="1177048"/>
                </a:lnTo>
                <a:lnTo>
                  <a:pt x="1177163" y="1177048"/>
                </a:lnTo>
                <a:lnTo>
                  <a:pt x="1177163" y="1029728"/>
                </a:lnTo>
                <a:lnTo>
                  <a:pt x="1177163" y="931938"/>
                </a:lnTo>
                <a:close/>
              </a:path>
              <a:path w="1177290" h="1177289">
                <a:moveTo>
                  <a:pt x="1177163" y="441439"/>
                </a:moveTo>
                <a:lnTo>
                  <a:pt x="1079055" y="441439"/>
                </a:lnTo>
                <a:lnTo>
                  <a:pt x="1079055" y="736079"/>
                </a:lnTo>
                <a:lnTo>
                  <a:pt x="833831" y="736079"/>
                </a:lnTo>
                <a:lnTo>
                  <a:pt x="833831" y="833869"/>
                </a:lnTo>
                <a:lnTo>
                  <a:pt x="1177163" y="833869"/>
                </a:lnTo>
                <a:lnTo>
                  <a:pt x="1177163" y="736079"/>
                </a:lnTo>
                <a:lnTo>
                  <a:pt x="1177163" y="441439"/>
                </a:lnTo>
                <a:close/>
              </a:path>
              <a:path w="1177290" h="1177289">
                <a:moveTo>
                  <a:pt x="1177163" y="0"/>
                </a:moveTo>
                <a:lnTo>
                  <a:pt x="833831" y="0"/>
                </a:lnTo>
                <a:lnTo>
                  <a:pt x="833831" y="97790"/>
                </a:lnTo>
                <a:lnTo>
                  <a:pt x="833831" y="245110"/>
                </a:lnTo>
                <a:lnTo>
                  <a:pt x="833831" y="342900"/>
                </a:lnTo>
                <a:lnTo>
                  <a:pt x="1177163" y="342900"/>
                </a:lnTo>
                <a:lnTo>
                  <a:pt x="1177163" y="245249"/>
                </a:lnTo>
                <a:lnTo>
                  <a:pt x="1177163" y="245110"/>
                </a:lnTo>
                <a:lnTo>
                  <a:pt x="1177163" y="98107"/>
                </a:lnTo>
                <a:lnTo>
                  <a:pt x="1079055" y="98107"/>
                </a:lnTo>
                <a:lnTo>
                  <a:pt x="1079055" y="245110"/>
                </a:lnTo>
                <a:lnTo>
                  <a:pt x="931913" y="245110"/>
                </a:lnTo>
                <a:lnTo>
                  <a:pt x="931913" y="97790"/>
                </a:lnTo>
                <a:lnTo>
                  <a:pt x="1177163" y="97790"/>
                </a:lnTo>
                <a:lnTo>
                  <a:pt x="11771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816455" y="5040052"/>
            <a:ext cx="2876549" cy="1095373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7762347" y="376170"/>
            <a:ext cx="511809" cy="511809"/>
          </a:xfrm>
          <a:custGeom>
            <a:avLst/>
            <a:gdLst/>
            <a:ahLst/>
            <a:cxnLst/>
            <a:rect l="l" t="t" r="r" b="b"/>
            <a:pathLst>
              <a:path w="511809" h="511809">
                <a:moveTo>
                  <a:pt x="264153" y="511552"/>
                </a:moveTo>
                <a:lnTo>
                  <a:pt x="247399" y="511552"/>
                </a:lnTo>
                <a:lnTo>
                  <a:pt x="239042" y="511142"/>
                </a:lnTo>
                <a:lnTo>
                  <a:pt x="197660" y="505003"/>
                </a:lnTo>
                <a:lnTo>
                  <a:pt x="150155" y="488876"/>
                </a:lnTo>
                <a:lnTo>
                  <a:pt x="106709" y="463791"/>
                </a:lnTo>
                <a:lnTo>
                  <a:pt x="68992" y="430713"/>
                </a:lnTo>
                <a:lnTo>
                  <a:pt x="38452" y="390912"/>
                </a:lnTo>
                <a:lnTo>
                  <a:pt x="16264" y="345917"/>
                </a:lnTo>
                <a:lnTo>
                  <a:pt x="3280" y="297459"/>
                </a:lnTo>
                <a:lnTo>
                  <a:pt x="0" y="264153"/>
                </a:lnTo>
                <a:lnTo>
                  <a:pt x="0" y="247399"/>
                </a:lnTo>
                <a:lnTo>
                  <a:pt x="6548" y="197660"/>
                </a:lnTo>
                <a:lnTo>
                  <a:pt x="22675" y="150155"/>
                </a:lnTo>
                <a:lnTo>
                  <a:pt x="47759" y="106709"/>
                </a:lnTo>
                <a:lnTo>
                  <a:pt x="80838" y="68992"/>
                </a:lnTo>
                <a:lnTo>
                  <a:pt x="120639" y="38452"/>
                </a:lnTo>
                <a:lnTo>
                  <a:pt x="165634" y="16264"/>
                </a:lnTo>
                <a:lnTo>
                  <a:pt x="214092" y="3280"/>
                </a:lnTo>
                <a:lnTo>
                  <a:pt x="247399" y="0"/>
                </a:lnTo>
                <a:lnTo>
                  <a:pt x="255776" y="0"/>
                </a:lnTo>
                <a:lnTo>
                  <a:pt x="264153" y="0"/>
                </a:lnTo>
                <a:lnTo>
                  <a:pt x="313891" y="6548"/>
                </a:lnTo>
                <a:lnTo>
                  <a:pt x="361396" y="22675"/>
                </a:lnTo>
                <a:lnTo>
                  <a:pt x="404842" y="47759"/>
                </a:lnTo>
                <a:lnTo>
                  <a:pt x="442560" y="80838"/>
                </a:lnTo>
                <a:lnTo>
                  <a:pt x="473100" y="120639"/>
                </a:lnTo>
                <a:lnTo>
                  <a:pt x="495288" y="165634"/>
                </a:lnTo>
                <a:lnTo>
                  <a:pt x="508272" y="214092"/>
                </a:lnTo>
                <a:lnTo>
                  <a:pt x="511552" y="247399"/>
                </a:lnTo>
                <a:lnTo>
                  <a:pt x="511552" y="264153"/>
                </a:lnTo>
                <a:lnTo>
                  <a:pt x="505003" y="313891"/>
                </a:lnTo>
                <a:lnTo>
                  <a:pt x="488876" y="361396"/>
                </a:lnTo>
                <a:lnTo>
                  <a:pt x="463791" y="404842"/>
                </a:lnTo>
                <a:lnTo>
                  <a:pt x="430713" y="442560"/>
                </a:lnTo>
                <a:lnTo>
                  <a:pt x="390912" y="473100"/>
                </a:lnTo>
                <a:lnTo>
                  <a:pt x="345917" y="495288"/>
                </a:lnTo>
                <a:lnTo>
                  <a:pt x="297459" y="508272"/>
                </a:lnTo>
                <a:lnTo>
                  <a:pt x="272510" y="511142"/>
                </a:lnTo>
                <a:lnTo>
                  <a:pt x="264153" y="511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8852" y="338385"/>
            <a:ext cx="11194295" cy="2052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tx1"/>
                </a:solidFill>
                <a:latin typeface="Arboria Bold"/>
                <a:cs typeface="Arbori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hyperlink" Target="https://www.youtube.com/watch?v=lhbJ0reQb9k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hyperlink" Target="https://www.youtube.com/watch?v=0YPcezDM3a0&amp;feature=emb_log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24757" y="469672"/>
            <a:ext cx="38671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b="0" spc="45" dirty="0">
                <a:latin typeface="Arboria Medium"/>
                <a:cs typeface="Arboria Medium"/>
              </a:rPr>
              <a:t>16+</a:t>
            </a:r>
            <a:endParaRPr sz="1650">
              <a:latin typeface="Arboria Medium"/>
              <a:cs typeface="Arboria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42434" y="999747"/>
            <a:ext cx="4342765" cy="4961890"/>
            <a:chOff x="1342434" y="999747"/>
            <a:chExt cx="4342765" cy="496189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4247" y="2660455"/>
              <a:ext cx="781049" cy="110489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73859" y="2187186"/>
              <a:ext cx="1123949" cy="14477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60878" y="4513405"/>
              <a:ext cx="1123949" cy="144779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42434" y="999747"/>
              <a:ext cx="790574" cy="676274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524255" y="2623197"/>
            <a:ext cx="4733290" cy="3206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15" dirty="0">
                <a:latin typeface="Arboria Book"/>
                <a:cs typeface="Arboria Book"/>
              </a:rPr>
              <a:t>Did</a:t>
            </a:r>
            <a:r>
              <a:rPr sz="1900" spc="45" dirty="0">
                <a:latin typeface="Arboria Book"/>
                <a:cs typeface="Arboria Book"/>
              </a:rPr>
              <a:t> </a:t>
            </a:r>
            <a:r>
              <a:rPr sz="1900" spc="20" dirty="0">
                <a:latin typeface="Arboria Book"/>
                <a:cs typeface="Arboria Book"/>
              </a:rPr>
              <a:t>you</a:t>
            </a:r>
            <a:r>
              <a:rPr sz="1900" spc="50" dirty="0">
                <a:latin typeface="Arboria Book"/>
                <a:cs typeface="Arboria Book"/>
              </a:rPr>
              <a:t> </a:t>
            </a:r>
            <a:r>
              <a:rPr sz="1900" spc="10" dirty="0">
                <a:latin typeface="Arboria Book"/>
                <a:cs typeface="Arboria Book"/>
              </a:rPr>
              <a:t>know</a:t>
            </a:r>
            <a:r>
              <a:rPr sz="1900" spc="50" dirty="0">
                <a:latin typeface="Arboria Book"/>
                <a:cs typeface="Arboria Book"/>
              </a:rPr>
              <a:t> </a:t>
            </a:r>
            <a:r>
              <a:rPr sz="1900" spc="10" dirty="0">
                <a:latin typeface="Arboria Book"/>
                <a:cs typeface="Arboria Book"/>
              </a:rPr>
              <a:t>that</a:t>
            </a:r>
            <a:r>
              <a:rPr sz="1900" spc="50" dirty="0">
                <a:latin typeface="Arboria Book"/>
                <a:cs typeface="Arboria Book"/>
              </a:rPr>
              <a:t> </a:t>
            </a:r>
            <a:r>
              <a:rPr sz="1900" spc="20" dirty="0">
                <a:latin typeface="Arboria Book"/>
                <a:cs typeface="Arboria Book"/>
              </a:rPr>
              <a:t>as</a:t>
            </a:r>
            <a:r>
              <a:rPr sz="1900" spc="50" dirty="0">
                <a:latin typeface="Arboria Book"/>
                <a:cs typeface="Arboria Book"/>
              </a:rPr>
              <a:t> </a:t>
            </a:r>
            <a:r>
              <a:rPr sz="1900" spc="15" dirty="0">
                <a:latin typeface="Arboria Book"/>
                <a:cs typeface="Arboria Book"/>
              </a:rPr>
              <a:t>a</a:t>
            </a:r>
            <a:r>
              <a:rPr sz="1900" spc="50" dirty="0">
                <a:latin typeface="Arboria Book"/>
                <a:cs typeface="Arboria Book"/>
              </a:rPr>
              <a:t> </a:t>
            </a:r>
            <a:r>
              <a:rPr sz="1900" spc="10" dirty="0">
                <a:latin typeface="Arboria Book"/>
                <a:cs typeface="Arboria Book"/>
              </a:rPr>
              <a:t>student</a:t>
            </a:r>
            <a:r>
              <a:rPr sz="1900" spc="50" dirty="0">
                <a:latin typeface="Arboria Book"/>
                <a:cs typeface="Arboria Book"/>
              </a:rPr>
              <a:t> </a:t>
            </a:r>
            <a:r>
              <a:rPr sz="1900" spc="15" dirty="0">
                <a:latin typeface="Arboria Book"/>
                <a:cs typeface="Arboria Book"/>
              </a:rPr>
              <a:t>at</a:t>
            </a:r>
            <a:r>
              <a:rPr sz="1900" spc="120" dirty="0">
                <a:latin typeface="Arboria Book"/>
                <a:cs typeface="Arboria Book"/>
              </a:rPr>
              <a:t> </a:t>
            </a:r>
            <a:r>
              <a:rPr sz="1900" spc="15" dirty="0">
                <a:latin typeface="Arboria Book"/>
                <a:cs typeface="Arboria Book"/>
              </a:rPr>
              <a:t>Bucknell</a:t>
            </a:r>
            <a:endParaRPr sz="1900">
              <a:latin typeface="Arboria Book"/>
              <a:cs typeface="Arboria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8812" y="2917923"/>
            <a:ext cx="5561330" cy="7042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90"/>
              </a:spcBef>
            </a:pPr>
            <a:r>
              <a:rPr sz="1900" spc="10" dirty="0">
                <a:latin typeface="Arboria Book"/>
                <a:cs typeface="Arboria Book"/>
              </a:rPr>
              <a:t>University</a:t>
            </a:r>
            <a:r>
              <a:rPr sz="1900" spc="125" dirty="0">
                <a:latin typeface="Arboria Book"/>
                <a:cs typeface="Arboria Book"/>
              </a:rPr>
              <a:t> </a:t>
            </a:r>
            <a:r>
              <a:rPr sz="1900" spc="20" dirty="0">
                <a:latin typeface="Arboria Book"/>
                <a:cs typeface="Arboria Book"/>
              </a:rPr>
              <a:t>you</a:t>
            </a:r>
            <a:r>
              <a:rPr sz="1900" spc="55" dirty="0">
                <a:latin typeface="Arboria Book"/>
                <a:cs typeface="Arboria Book"/>
              </a:rPr>
              <a:t> </a:t>
            </a:r>
            <a:r>
              <a:rPr sz="1900" spc="10" dirty="0">
                <a:latin typeface="Arboria Book"/>
                <a:cs typeface="Arboria Book"/>
              </a:rPr>
              <a:t>have</a:t>
            </a:r>
            <a:r>
              <a:rPr sz="1900" spc="55" dirty="0">
                <a:latin typeface="Arboria Book"/>
                <a:cs typeface="Arboria Book"/>
              </a:rPr>
              <a:t> </a:t>
            </a:r>
            <a:r>
              <a:rPr sz="1900" spc="20" dirty="0">
                <a:latin typeface="Arboria Book"/>
                <a:cs typeface="Arboria Book"/>
              </a:rPr>
              <a:t>FREE</a:t>
            </a:r>
            <a:r>
              <a:rPr sz="1900" spc="60" dirty="0">
                <a:latin typeface="Arboria Book"/>
                <a:cs typeface="Arboria Book"/>
              </a:rPr>
              <a:t> </a:t>
            </a:r>
            <a:r>
              <a:rPr sz="1900" spc="10" dirty="0">
                <a:latin typeface="Arboria Book"/>
                <a:cs typeface="Arboria Book"/>
              </a:rPr>
              <a:t>access</a:t>
            </a:r>
            <a:r>
              <a:rPr sz="1900" spc="55" dirty="0">
                <a:latin typeface="Arboria Book"/>
                <a:cs typeface="Arboria Book"/>
              </a:rPr>
              <a:t> </a:t>
            </a:r>
            <a:r>
              <a:rPr sz="1900" dirty="0">
                <a:latin typeface="Arboria Book"/>
                <a:cs typeface="Arboria Book"/>
              </a:rPr>
              <a:t>to</a:t>
            </a:r>
            <a:r>
              <a:rPr sz="1900" spc="55" dirty="0">
                <a:latin typeface="Arboria Book"/>
                <a:cs typeface="Arboria Book"/>
              </a:rPr>
              <a:t> </a:t>
            </a:r>
            <a:r>
              <a:rPr sz="1900" spc="15" dirty="0">
                <a:latin typeface="Arboria Book"/>
                <a:cs typeface="Arboria Book"/>
              </a:rPr>
              <a:t>a</a:t>
            </a:r>
            <a:r>
              <a:rPr sz="1900" spc="60" dirty="0">
                <a:latin typeface="Arboria Book"/>
                <a:cs typeface="Arboria Book"/>
              </a:rPr>
              <a:t> </a:t>
            </a:r>
            <a:r>
              <a:rPr sz="1900" spc="10" dirty="0">
                <a:latin typeface="Arboria Book"/>
                <a:cs typeface="Arboria Book"/>
              </a:rPr>
              <a:t>safe</a:t>
            </a:r>
            <a:r>
              <a:rPr sz="1900" spc="55" dirty="0">
                <a:latin typeface="Arboria Book"/>
                <a:cs typeface="Arboria Book"/>
              </a:rPr>
              <a:t> </a:t>
            </a:r>
            <a:r>
              <a:rPr sz="1900" spc="15" dirty="0">
                <a:latin typeface="Arboria Book"/>
                <a:cs typeface="Arboria Book"/>
              </a:rPr>
              <a:t>and </a:t>
            </a:r>
            <a:r>
              <a:rPr sz="1900" spc="20" dirty="0">
                <a:latin typeface="Arboria Book"/>
                <a:cs typeface="Arboria Book"/>
              </a:rPr>
              <a:t> anonymous</a:t>
            </a:r>
            <a:r>
              <a:rPr sz="1900" spc="50" dirty="0">
                <a:latin typeface="Arboria Book"/>
                <a:cs typeface="Arboria Book"/>
              </a:rPr>
              <a:t> </a:t>
            </a:r>
            <a:r>
              <a:rPr sz="1900" spc="15" dirty="0">
                <a:latin typeface="Arboria Book"/>
                <a:cs typeface="Arboria Book"/>
              </a:rPr>
              <a:t>online</a:t>
            </a:r>
            <a:r>
              <a:rPr sz="1900" spc="55" dirty="0">
                <a:latin typeface="Arboria Book"/>
                <a:cs typeface="Arboria Book"/>
              </a:rPr>
              <a:t> </a:t>
            </a:r>
            <a:r>
              <a:rPr sz="1900" spc="5" dirty="0">
                <a:latin typeface="Arboria Book"/>
                <a:cs typeface="Arboria Book"/>
              </a:rPr>
              <a:t>peer-to-peer</a:t>
            </a:r>
            <a:r>
              <a:rPr sz="1900" spc="55" dirty="0">
                <a:latin typeface="Arboria Book"/>
                <a:cs typeface="Arboria Book"/>
              </a:rPr>
              <a:t> </a:t>
            </a:r>
            <a:r>
              <a:rPr sz="1900" spc="15" dirty="0">
                <a:latin typeface="Arboria Book"/>
                <a:cs typeface="Arboria Book"/>
              </a:rPr>
              <a:t>community</a:t>
            </a:r>
            <a:r>
              <a:rPr sz="1900" spc="50" dirty="0">
                <a:latin typeface="Arboria Book"/>
                <a:cs typeface="Arboria Book"/>
              </a:rPr>
              <a:t> </a:t>
            </a:r>
            <a:r>
              <a:rPr sz="1900" dirty="0">
                <a:latin typeface="Arboria Book"/>
                <a:cs typeface="Arboria Book"/>
              </a:rPr>
              <a:t>to</a:t>
            </a:r>
            <a:r>
              <a:rPr sz="1900" spc="55" dirty="0">
                <a:latin typeface="Arboria Book"/>
                <a:cs typeface="Arboria Book"/>
              </a:rPr>
              <a:t> </a:t>
            </a:r>
            <a:r>
              <a:rPr sz="1900" spc="5" dirty="0">
                <a:latin typeface="Arboria Book"/>
                <a:cs typeface="Arboria Book"/>
              </a:rPr>
              <a:t>get</a:t>
            </a:r>
            <a:endParaRPr sz="1900">
              <a:latin typeface="Arboria Book"/>
              <a:cs typeface="Arboria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8812" y="3640695"/>
            <a:ext cx="3759835" cy="3206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10" dirty="0">
                <a:latin typeface="Arboria Book"/>
                <a:cs typeface="Arboria Book"/>
              </a:rPr>
              <a:t>support</a:t>
            </a:r>
            <a:r>
              <a:rPr sz="1900" spc="45" dirty="0">
                <a:latin typeface="Arboria Book"/>
                <a:cs typeface="Arboria Book"/>
              </a:rPr>
              <a:t> </a:t>
            </a:r>
            <a:r>
              <a:rPr sz="1900" spc="15" dirty="0">
                <a:latin typeface="Arboria Book"/>
                <a:cs typeface="Arboria Book"/>
              </a:rPr>
              <a:t>when</a:t>
            </a:r>
            <a:r>
              <a:rPr sz="1900" spc="45" dirty="0">
                <a:latin typeface="Arboria Book"/>
                <a:cs typeface="Arboria Book"/>
              </a:rPr>
              <a:t> </a:t>
            </a:r>
            <a:r>
              <a:rPr sz="1900" spc="20" dirty="0">
                <a:latin typeface="Arboria Book"/>
                <a:cs typeface="Arboria Book"/>
              </a:rPr>
              <a:t>you</a:t>
            </a:r>
            <a:r>
              <a:rPr sz="1900" spc="45" dirty="0">
                <a:latin typeface="Arboria Book"/>
                <a:cs typeface="Arboria Book"/>
              </a:rPr>
              <a:t> </a:t>
            </a:r>
            <a:r>
              <a:rPr sz="1900" spc="10" dirty="0">
                <a:latin typeface="Arboria Book"/>
                <a:cs typeface="Arboria Book"/>
              </a:rPr>
              <a:t>are</a:t>
            </a:r>
            <a:r>
              <a:rPr sz="1900" spc="50" dirty="0">
                <a:latin typeface="Arboria Book"/>
                <a:cs typeface="Arboria Book"/>
              </a:rPr>
              <a:t> </a:t>
            </a:r>
            <a:r>
              <a:rPr sz="1900" spc="10" dirty="0">
                <a:latin typeface="Arboria Book"/>
                <a:cs typeface="Arboria Book"/>
              </a:rPr>
              <a:t>feeling</a:t>
            </a:r>
            <a:r>
              <a:rPr sz="1900" spc="45" dirty="0">
                <a:latin typeface="Arboria Book"/>
                <a:cs typeface="Arboria Book"/>
              </a:rPr>
              <a:t> </a:t>
            </a:r>
            <a:r>
              <a:rPr sz="1900" spc="5" dirty="0">
                <a:latin typeface="Arboria Book"/>
                <a:cs typeface="Arboria Book"/>
              </a:rPr>
              <a:t>low?</a:t>
            </a:r>
            <a:endParaRPr sz="1900">
              <a:latin typeface="Arboria Book"/>
              <a:cs typeface="Arboria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5260" y="4313196"/>
            <a:ext cx="5309235" cy="3206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b="0" spc="20" dirty="0">
                <a:latin typeface="Arboria Medium"/>
                <a:cs typeface="Arboria Medium"/>
              </a:rPr>
              <a:t>Togetherall</a:t>
            </a:r>
            <a:r>
              <a:rPr sz="1900" b="0" spc="95" dirty="0">
                <a:latin typeface="Arboria Medium"/>
                <a:cs typeface="Arboria Medium"/>
              </a:rPr>
              <a:t> </a:t>
            </a:r>
            <a:r>
              <a:rPr sz="1900" b="0" spc="30" dirty="0">
                <a:latin typeface="Arboria Medium"/>
                <a:cs typeface="Arboria Medium"/>
              </a:rPr>
              <a:t>is</a:t>
            </a:r>
            <a:r>
              <a:rPr sz="1900" b="0" spc="95" dirty="0">
                <a:latin typeface="Arboria Medium"/>
                <a:cs typeface="Arboria Medium"/>
              </a:rPr>
              <a:t> </a:t>
            </a:r>
            <a:r>
              <a:rPr sz="1900" b="0" spc="20" dirty="0">
                <a:latin typeface="Arboria Medium"/>
                <a:cs typeface="Arboria Medium"/>
              </a:rPr>
              <a:t>easy</a:t>
            </a:r>
            <a:r>
              <a:rPr sz="1900" b="0" spc="95" dirty="0">
                <a:latin typeface="Arboria Medium"/>
                <a:cs typeface="Arboria Medium"/>
              </a:rPr>
              <a:t> </a:t>
            </a:r>
            <a:r>
              <a:rPr sz="1900" b="0" spc="5" dirty="0">
                <a:latin typeface="Arboria Medium"/>
                <a:cs typeface="Arboria Medium"/>
              </a:rPr>
              <a:t>to</a:t>
            </a:r>
            <a:r>
              <a:rPr sz="1900" b="0" spc="95" dirty="0">
                <a:latin typeface="Arboria Medium"/>
                <a:cs typeface="Arboria Medium"/>
              </a:rPr>
              <a:t> </a:t>
            </a:r>
            <a:r>
              <a:rPr sz="1900" b="0" spc="20" dirty="0">
                <a:latin typeface="Arboria Medium"/>
                <a:cs typeface="Arboria Medium"/>
              </a:rPr>
              <a:t>access</a:t>
            </a:r>
            <a:r>
              <a:rPr sz="1900" b="0" spc="95" dirty="0">
                <a:latin typeface="Arboria Medium"/>
                <a:cs typeface="Arboria Medium"/>
              </a:rPr>
              <a:t> </a:t>
            </a:r>
            <a:r>
              <a:rPr sz="1900" b="0" spc="10" dirty="0">
                <a:latin typeface="Arboria Medium"/>
                <a:cs typeface="Arboria Medium"/>
              </a:rPr>
              <a:t>&amp;</a:t>
            </a:r>
            <a:r>
              <a:rPr sz="1900" b="0" spc="95" dirty="0">
                <a:latin typeface="Arboria Medium"/>
                <a:cs typeface="Arboria Medium"/>
              </a:rPr>
              <a:t> </a:t>
            </a:r>
            <a:r>
              <a:rPr sz="1900" b="0" spc="20" dirty="0">
                <a:latin typeface="Arboria Medium"/>
                <a:cs typeface="Arboria Medium"/>
              </a:rPr>
              <a:t>available</a:t>
            </a:r>
            <a:r>
              <a:rPr sz="1900" b="0" spc="95" dirty="0">
                <a:latin typeface="Arboria Medium"/>
                <a:cs typeface="Arboria Medium"/>
              </a:rPr>
              <a:t> </a:t>
            </a:r>
            <a:r>
              <a:rPr sz="1900" b="0" spc="75" dirty="0">
                <a:latin typeface="Arboria Medium"/>
                <a:cs typeface="Arboria Medium"/>
              </a:rPr>
              <a:t>24/7.</a:t>
            </a:r>
            <a:endParaRPr sz="1900">
              <a:latin typeface="Arboria Medium"/>
              <a:cs typeface="Arboria Medium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11755" y="376169"/>
            <a:ext cx="11278870" cy="6144260"/>
            <a:chOff x="511755" y="376169"/>
            <a:chExt cx="11278870" cy="614426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98039" y="5286548"/>
              <a:ext cx="790574" cy="67627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98039" y="766111"/>
              <a:ext cx="666749" cy="57149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11755" y="5173320"/>
              <a:ext cx="6217920" cy="1347470"/>
            </a:xfrm>
            <a:custGeom>
              <a:avLst/>
              <a:gdLst/>
              <a:ahLst/>
              <a:cxnLst/>
              <a:rect l="l" t="t" r="r" b="b"/>
              <a:pathLst>
                <a:path w="6217920" h="1347470">
                  <a:moveTo>
                    <a:pt x="6084566" y="1347094"/>
                  </a:moveTo>
                  <a:lnTo>
                    <a:pt x="133060" y="1347094"/>
                  </a:lnTo>
                  <a:lnTo>
                    <a:pt x="91067" y="1340278"/>
                  </a:lnTo>
                  <a:lnTo>
                    <a:pt x="54549" y="1321314"/>
                  </a:lnTo>
                  <a:lnTo>
                    <a:pt x="25721" y="1292420"/>
                  </a:lnTo>
                  <a:lnTo>
                    <a:pt x="6799" y="1255819"/>
                  </a:lnTo>
                  <a:lnTo>
                    <a:pt x="0" y="1213730"/>
                  </a:lnTo>
                  <a:lnTo>
                    <a:pt x="0" y="133363"/>
                  </a:lnTo>
                  <a:lnTo>
                    <a:pt x="6799" y="91275"/>
                  </a:lnTo>
                  <a:lnTo>
                    <a:pt x="25721" y="54673"/>
                  </a:lnTo>
                  <a:lnTo>
                    <a:pt x="54549" y="25779"/>
                  </a:lnTo>
                  <a:lnTo>
                    <a:pt x="91067" y="6815"/>
                  </a:lnTo>
                  <a:lnTo>
                    <a:pt x="133060" y="0"/>
                  </a:lnTo>
                  <a:lnTo>
                    <a:pt x="6084566" y="0"/>
                  </a:lnTo>
                  <a:lnTo>
                    <a:pt x="6126558" y="6815"/>
                  </a:lnTo>
                  <a:lnTo>
                    <a:pt x="6163077" y="25779"/>
                  </a:lnTo>
                  <a:lnTo>
                    <a:pt x="6191905" y="54673"/>
                  </a:lnTo>
                  <a:lnTo>
                    <a:pt x="6210827" y="91275"/>
                  </a:lnTo>
                  <a:lnTo>
                    <a:pt x="6217626" y="133363"/>
                  </a:lnTo>
                  <a:lnTo>
                    <a:pt x="6217626" y="1213730"/>
                  </a:lnTo>
                  <a:lnTo>
                    <a:pt x="6210827" y="1255819"/>
                  </a:lnTo>
                  <a:lnTo>
                    <a:pt x="6191905" y="1292420"/>
                  </a:lnTo>
                  <a:lnTo>
                    <a:pt x="6163077" y="1321314"/>
                  </a:lnTo>
                  <a:lnTo>
                    <a:pt x="6126558" y="1340278"/>
                  </a:lnTo>
                  <a:lnTo>
                    <a:pt x="6084566" y="13470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8628" y="5597974"/>
              <a:ext cx="400049" cy="40004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96000" y="5554071"/>
              <a:ext cx="400049" cy="40004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36952" y="4238580"/>
              <a:ext cx="511809" cy="511809"/>
            </a:xfrm>
            <a:custGeom>
              <a:avLst/>
              <a:gdLst/>
              <a:ahLst/>
              <a:cxnLst/>
              <a:rect l="l" t="t" r="r" b="b"/>
              <a:pathLst>
                <a:path w="511809" h="511810">
                  <a:moveTo>
                    <a:pt x="264153" y="511552"/>
                  </a:moveTo>
                  <a:lnTo>
                    <a:pt x="247399" y="511552"/>
                  </a:lnTo>
                  <a:lnTo>
                    <a:pt x="239042" y="511142"/>
                  </a:lnTo>
                  <a:lnTo>
                    <a:pt x="197660" y="505003"/>
                  </a:lnTo>
                  <a:lnTo>
                    <a:pt x="150155" y="488876"/>
                  </a:lnTo>
                  <a:lnTo>
                    <a:pt x="106709" y="463791"/>
                  </a:lnTo>
                  <a:lnTo>
                    <a:pt x="68992" y="430713"/>
                  </a:lnTo>
                  <a:lnTo>
                    <a:pt x="38452" y="390912"/>
                  </a:lnTo>
                  <a:lnTo>
                    <a:pt x="16264" y="345917"/>
                  </a:lnTo>
                  <a:lnTo>
                    <a:pt x="3280" y="297459"/>
                  </a:lnTo>
                  <a:lnTo>
                    <a:pt x="0" y="264153"/>
                  </a:lnTo>
                  <a:lnTo>
                    <a:pt x="0" y="247399"/>
                  </a:lnTo>
                  <a:lnTo>
                    <a:pt x="6548" y="197660"/>
                  </a:lnTo>
                  <a:lnTo>
                    <a:pt x="22675" y="150155"/>
                  </a:lnTo>
                  <a:lnTo>
                    <a:pt x="47759" y="106709"/>
                  </a:lnTo>
                  <a:lnTo>
                    <a:pt x="80838" y="68992"/>
                  </a:lnTo>
                  <a:lnTo>
                    <a:pt x="120639" y="38452"/>
                  </a:lnTo>
                  <a:lnTo>
                    <a:pt x="165634" y="16264"/>
                  </a:lnTo>
                  <a:lnTo>
                    <a:pt x="214092" y="3280"/>
                  </a:lnTo>
                  <a:lnTo>
                    <a:pt x="247399" y="0"/>
                  </a:lnTo>
                  <a:lnTo>
                    <a:pt x="255776" y="0"/>
                  </a:lnTo>
                  <a:lnTo>
                    <a:pt x="264153" y="0"/>
                  </a:lnTo>
                  <a:lnTo>
                    <a:pt x="313891" y="6548"/>
                  </a:lnTo>
                  <a:lnTo>
                    <a:pt x="361396" y="22675"/>
                  </a:lnTo>
                  <a:lnTo>
                    <a:pt x="404842" y="47759"/>
                  </a:lnTo>
                  <a:lnTo>
                    <a:pt x="442560" y="80838"/>
                  </a:lnTo>
                  <a:lnTo>
                    <a:pt x="473100" y="120639"/>
                  </a:lnTo>
                  <a:lnTo>
                    <a:pt x="495288" y="165634"/>
                  </a:lnTo>
                  <a:lnTo>
                    <a:pt x="508272" y="214092"/>
                  </a:lnTo>
                  <a:lnTo>
                    <a:pt x="511552" y="247399"/>
                  </a:lnTo>
                  <a:lnTo>
                    <a:pt x="511552" y="264153"/>
                  </a:lnTo>
                  <a:lnTo>
                    <a:pt x="505003" y="313891"/>
                  </a:lnTo>
                  <a:lnTo>
                    <a:pt x="488876" y="361396"/>
                  </a:lnTo>
                  <a:lnTo>
                    <a:pt x="463791" y="404842"/>
                  </a:lnTo>
                  <a:lnTo>
                    <a:pt x="430713" y="442560"/>
                  </a:lnTo>
                  <a:lnTo>
                    <a:pt x="390912" y="473100"/>
                  </a:lnTo>
                  <a:lnTo>
                    <a:pt x="345917" y="495288"/>
                  </a:lnTo>
                  <a:lnTo>
                    <a:pt x="297459" y="508272"/>
                  </a:lnTo>
                  <a:lnTo>
                    <a:pt x="272510" y="511142"/>
                  </a:lnTo>
                  <a:lnTo>
                    <a:pt x="264153" y="511552"/>
                  </a:lnTo>
                  <a:close/>
                </a:path>
              </a:pathLst>
            </a:custGeom>
            <a:solidFill>
              <a:srgbClr val="F5F5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9498" y="4353543"/>
              <a:ext cx="326570" cy="28260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631645" y="376169"/>
              <a:ext cx="3152140" cy="2902585"/>
            </a:xfrm>
            <a:custGeom>
              <a:avLst/>
              <a:gdLst/>
              <a:ahLst/>
              <a:cxnLst/>
              <a:rect l="l" t="t" r="r" b="b"/>
              <a:pathLst>
                <a:path w="3152140" h="2902585">
                  <a:moveTo>
                    <a:pt x="3068111" y="2902138"/>
                  </a:moveTo>
                  <a:lnTo>
                    <a:pt x="83748" y="2902138"/>
                  </a:lnTo>
                  <a:lnTo>
                    <a:pt x="51194" y="2895511"/>
                  </a:lnTo>
                  <a:lnTo>
                    <a:pt x="24569" y="2877455"/>
                  </a:lnTo>
                  <a:lnTo>
                    <a:pt x="6596" y="2850706"/>
                  </a:lnTo>
                  <a:lnTo>
                    <a:pt x="0" y="2818000"/>
                  </a:lnTo>
                  <a:lnTo>
                    <a:pt x="0" y="84137"/>
                  </a:lnTo>
                  <a:lnTo>
                    <a:pt x="6596" y="51432"/>
                  </a:lnTo>
                  <a:lnTo>
                    <a:pt x="24569" y="24683"/>
                  </a:lnTo>
                  <a:lnTo>
                    <a:pt x="51194" y="6626"/>
                  </a:lnTo>
                  <a:lnTo>
                    <a:pt x="83748" y="0"/>
                  </a:lnTo>
                  <a:lnTo>
                    <a:pt x="3068111" y="0"/>
                  </a:lnTo>
                  <a:lnTo>
                    <a:pt x="3100665" y="6626"/>
                  </a:lnTo>
                  <a:lnTo>
                    <a:pt x="3127290" y="24683"/>
                  </a:lnTo>
                  <a:lnTo>
                    <a:pt x="3145263" y="51432"/>
                  </a:lnTo>
                  <a:lnTo>
                    <a:pt x="3151859" y="84137"/>
                  </a:lnTo>
                  <a:lnTo>
                    <a:pt x="3151859" y="2818000"/>
                  </a:lnTo>
                  <a:lnTo>
                    <a:pt x="3145263" y="2850706"/>
                  </a:lnTo>
                  <a:lnTo>
                    <a:pt x="3127290" y="2877455"/>
                  </a:lnTo>
                  <a:lnTo>
                    <a:pt x="3100665" y="2895511"/>
                  </a:lnTo>
                  <a:lnTo>
                    <a:pt x="3068111" y="2902138"/>
                  </a:lnTo>
                  <a:close/>
                </a:path>
              </a:pathLst>
            </a:custGeom>
            <a:solidFill>
              <a:srgbClr val="00A9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824604" y="588395"/>
              <a:ext cx="2772410" cy="2477135"/>
            </a:xfrm>
            <a:custGeom>
              <a:avLst/>
              <a:gdLst/>
              <a:ahLst/>
              <a:cxnLst/>
              <a:rect l="l" t="t" r="r" b="b"/>
              <a:pathLst>
                <a:path w="2772409" h="2477135">
                  <a:moveTo>
                    <a:pt x="2649108" y="2476839"/>
                  </a:moveTo>
                  <a:lnTo>
                    <a:pt x="122757" y="2476839"/>
                  </a:lnTo>
                  <a:lnTo>
                    <a:pt x="75039" y="2467142"/>
                  </a:lnTo>
                  <a:lnTo>
                    <a:pt x="36012" y="2440721"/>
                  </a:lnTo>
                  <a:lnTo>
                    <a:pt x="9668" y="2401581"/>
                  </a:lnTo>
                  <a:lnTo>
                    <a:pt x="0" y="2353725"/>
                  </a:lnTo>
                  <a:lnTo>
                    <a:pt x="0" y="123113"/>
                  </a:lnTo>
                  <a:lnTo>
                    <a:pt x="9668" y="75258"/>
                  </a:lnTo>
                  <a:lnTo>
                    <a:pt x="36012" y="36117"/>
                  </a:lnTo>
                  <a:lnTo>
                    <a:pt x="75039" y="9696"/>
                  </a:lnTo>
                  <a:lnTo>
                    <a:pt x="122757" y="0"/>
                  </a:lnTo>
                  <a:lnTo>
                    <a:pt x="2649108" y="0"/>
                  </a:lnTo>
                  <a:lnTo>
                    <a:pt x="2696825" y="9696"/>
                  </a:lnTo>
                  <a:lnTo>
                    <a:pt x="2735852" y="36117"/>
                  </a:lnTo>
                  <a:lnTo>
                    <a:pt x="2762197" y="75258"/>
                  </a:lnTo>
                  <a:lnTo>
                    <a:pt x="2771865" y="123113"/>
                  </a:lnTo>
                  <a:lnTo>
                    <a:pt x="2771865" y="2353725"/>
                  </a:lnTo>
                  <a:lnTo>
                    <a:pt x="2762197" y="2401581"/>
                  </a:lnTo>
                  <a:lnTo>
                    <a:pt x="2735852" y="2440721"/>
                  </a:lnTo>
                  <a:lnTo>
                    <a:pt x="2696825" y="2467142"/>
                  </a:lnTo>
                  <a:lnTo>
                    <a:pt x="2649108" y="24768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568241" y="1316348"/>
              <a:ext cx="1285874" cy="128587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631682" y="3419487"/>
              <a:ext cx="3158490" cy="1228090"/>
            </a:xfrm>
            <a:custGeom>
              <a:avLst/>
              <a:gdLst/>
              <a:ahLst/>
              <a:cxnLst/>
              <a:rect l="l" t="t" r="r" b="b"/>
              <a:pathLst>
                <a:path w="3158490" h="1228089">
                  <a:moveTo>
                    <a:pt x="3158452" y="772579"/>
                  </a:moveTo>
                  <a:lnTo>
                    <a:pt x="3150146" y="731469"/>
                  </a:lnTo>
                  <a:lnTo>
                    <a:pt x="3127514" y="697852"/>
                  </a:lnTo>
                  <a:lnTo>
                    <a:pt x="3093974" y="675157"/>
                  </a:lnTo>
                  <a:lnTo>
                    <a:pt x="3052978" y="666826"/>
                  </a:lnTo>
                  <a:lnTo>
                    <a:pt x="105473" y="666826"/>
                  </a:lnTo>
                  <a:lnTo>
                    <a:pt x="64477" y="675157"/>
                  </a:lnTo>
                  <a:lnTo>
                    <a:pt x="30937" y="697852"/>
                  </a:lnTo>
                  <a:lnTo>
                    <a:pt x="8305" y="731469"/>
                  </a:lnTo>
                  <a:lnTo>
                    <a:pt x="0" y="772579"/>
                  </a:lnTo>
                  <a:lnTo>
                    <a:pt x="0" y="1122210"/>
                  </a:lnTo>
                  <a:lnTo>
                    <a:pt x="8305" y="1163320"/>
                  </a:lnTo>
                  <a:lnTo>
                    <a:pt x="30937" y="1196936"/>
                  </a:lnTo>
                  <a:lnTo>
                    <a:pt x="64477" y="1219631"/>
                  </a:lnTo>
                  <a:lnTo>
                    <a:pt x="105473" y="1227963"/>
                  </a:lnTo>
                  <a:lnTo>
                    <a:pt x="3052978" y="1227963"/>
                  </a:lnTo>
                  <a:lnTo>
                    <a:pt x="3093974" y="1219631"/>
                  </a:lnTo>
                  <a:lnTo>
                    <a:pt x="3127514" y="1196936"/>
                  </a:lnTo>
                  <a:lnTo>
                    <a:pt x="3150146" y="1163320"/>
                  </a:lnTo>
                  <a:lnTo>
                    <a:pt x="3158452" y="1122210"/>
                  </a:lnTo>
                  <a:lnTo>
                    <a:pt x="3158452" y="772579"/>
                  </a:lnTo>
                  <a:close/>
                </a:path>
                <a:path w="3158490" h="1228089">
                  <a:moveTo>
                    <a:pt x="3158452" y="105740"/>
                  </a:moveTo>
                  <a:lnTo>
                    <a:pt x="3150146" y="64643"/>
                  </a:lnTo>
                  <a:lnTo>
                    <a:pt x="3127514" y="31013"/>
                  </a:lnTo>
                  <a:lnTo>
                    <a:pt x="3093974" y="8318"/>
                  </a:lnTo>
                  <a:lnTo>
                    <a:pt x="3052978" y="0"/>
                  </a:lnTo>
                  <a:lnTo>
                    <a:pt x="105473" y="0"/>
                  </a:lnTo>
                  <a:lnTo>
                    <a:pt x="64477" y="8318"/>
                  </a:lnTo>
                  <a:lnTo>
                    <a:pt x="30937" y="31013"/>
                  </a:lnTo>
                  <a:lnTo>
                    <a:pt x="8305" y="64643"/>
                  </a:lnTo>
                  <a:lnTo>
                    <a:pt x="0" y="105740"/>
                  </a:lnTo>
                  <a:lnTo>
                    <a:pt x="0" y="455371"/>
                  </a:lnTo>
                  <a:lnTo>
                    <a:pt x="8305" y="496481"/>
                  </a:lnTo>
                  <a:lnTo>
                    <a:pt x="30937" y="530098"/>
                  </a:lnTo>
                  <a:lnTo>
                    <a:pt x="64477" y="552792"/>
                  </a:lnTo>
                  <a:lnTo>
                    <a:pt x="105473" y="561124"/>
                  </a:lnTo>
                  <a:lnTo>
                    <a:pt x="3052978" y="561124"/>
                  </a:lnTo>
                  <a:lnTo>
                    <a:pt x="3093974" y="552792"/>
                  </a:lnTo>
                  <a:lnTo>
                    <a:pt x="3127514" y="530098"/>
                  </a:lnTo>
                  <a:lnTo>
                    <a:pt x="3150146" y="496481"/>
                  </a:lnTo>
                  <a:lnTo>
                    <a:pt x="3158452" y="455371"/>
                  </a:lnTo>
                  <a:lnTo>
                    <a:pt x="3158452" y="105740"/>
                  </a:lnTo>
                  <a:close/>
                </a:path>
              </a:pathLst>
            </a:custGeom>
            <a:solidFill>
              <a:srgbClr val="FCC9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329510" y="3538853"/>
              <a:ext cx="325120" cy="325120"/>
            </a:xfrm>
            <a:custGeom>
              <a:avLst/>
              <a:gdLst/>
              <a:ahLst/>
              <a:cxnLst/>
              <a:rect l="l" t="t" r="r" b="b"/>
              <a:pathLst>
                <a:path w="325120" h="325120">
                  <a:moveTo>
                    <a:pt x="162506" y="325013"/>
                  </a:moveTo>
                  <a:lnTo>
                    <a:pt x="123011" y="320142"/>
                  </a:lnTo>
                  <a:lnTo>
                    <a:pt x="85900" y="305827"/>
                  </a:lnTo>
                  <a:lnTo>
                    <a:pt x="53379" y="282924"/>
                  </a:lnTo>
                  <a:lnTo>
                    <a:pt x="27385" y="252789"/>
                  </a:lnTo>
                  <a:lnTo>
                    <a:pt x="9495" y="217245"/>
                  </a:lnTo>
                  <a:lnTo>
                    <a:pt x="779" y="178435"/>
                  </a:lnTo>
                  <a:lnTo>
                    <a:pt x="0" y="162506"/>
                  </a:lnTo>
                  <a:lnTo>
                    <a:pt x="194" y="154523"/>
                  </a:lnTo>
                  <a:lnTo>
                    <a:pt x="6995" y="115332"/>
                  </a:lnTo>
                  <a:lnTo>
                    <a:pt x="23112" y="78969"/>
                  </a:lnTo>
                  <a:lnTo>
                    <a:pt x="47597" y="47597"/>
                  </a:lnTo>
                  <a:lnTo>
                    <a:pt x="78969" y="23112"/>
                  </a:lnTo>
                  <a:lnTo>
                    <a:pt x="115332" y="6995"/>
                  </a:lnTo>
                  <a:lnTo>
                    <a:pt x="154523" y="194"/>
                  </a:lnTo>
                  <a:lnTo>
                    <a:pt x="162506" y="0"/>
                  </a:lnTo>
                  <a:lnTo>
                    <a:pt x="170490" y="194"/>
                  </a:lnTo>
                  <a:lnTo>
                    <a:pt x="209680" y="6995"/>
                  </a:lnTo>
                  <a:lnTo>
                    <a:pt x="246044" y="23112"/>
                  </a:lnTo>
                  <a:lnTo>
                    <a:pt x="277416" y="47597"/>
                  </a:lnTo>
                  <a:lnTo>
                    <a:pt x="301900" y="78969"/>
                  </a:lnTo>
                  <a:lnTo>
                    <a:pt x="318018" y="115332"/>
                  </a:lnTo>
                  <a:lnTo>
                    <a:pt x="324818" y="154523"/>
                  </a:lnTo>
                  <a:lnTo>
                    <a:pt x="325013" y="162506"/>
                  </a:lnTo>
                  <a:lnTo>
                    <a:pt x="324818" y="170490"/>
                  </a:lnTo>
                  <a:lnTo>
                    <a:pt x="318018" y="209680"/>
                  </a:lnTo>
                  <a:lnTo>
                    <a:pt x="301900" y="246044"/>
                  </a:lnTo>
                  <a:lnTo>
                    <a:pt x="277416" y="277416"/>
                  </a:lnTo>
                  <a:lnTo>
                    <a:pt x="246044" y="301900"/>
                  </a:lnTo>
                  <a:lnTo>
                    <a:pt x="209680" y="318018"/>
                  </a:lnTo>
                  <a:lnTo>
                    <a:pt x="170490" y="324818"/>
                  </a:lnTo>
                  <a:lnTo>
                    <a:pt x="162506" y="325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324431" y="3533774"/>
              <a:ext cx="335280" cy="335280"/>
            </a:xfrm>
            <a:custGeom>
              <a:avLst/>
              <a:gdLst/>
              <a:ahLst/>
              <a:cxnLst/>
              <a:rect l="l" t="t" r="r" b="b"/>
              <a:pathLst>
                <a:path w="335279" h="335279">
                  <a:moveTo>
                    <a:pt x="167585" y="335170"/>
                  </a:moveTo>
                  <a:lnTo>
                    <a:pt x="123085" y="329173"/>
                  </a:lnTo>
                  <a:lnTo>
                    <a:pt x="83066" y="312256"/>
                  </a:lnTo>
                  <a:lnTo>
                    <a:pt x="49139" y="286028"/>
                  </a:lnTo>
                  <a:lnTo>
                    <a:pt x="22912" y="252100"/>
                  </a:lnTo>
                  <a:lnTo>
                    <a:pt x="5996" y="212083"/>
                  </a:lnTo>
                  <a:lnTo>
                    <a:pt x="0" y="167585"/>
                  </a:lnTo>
                  <a:lnTo>
                    <a:pt x="5996" y="123085"/>
                  </a:lnTo>
                  <a:lnTo>
                    <a:pt x="22912" y="83066"/>
                  </a:lnTo>
                  <a:lnTo>
                    <a:pt x="49139" y="49139"/>
                  </a:lnTo>
                  <a:lnTo>
                    <a:pt x="83066" y="22912"/>
                  </a:lnTo>
                  <a:lnTo>
                    <a:pt x="123085" y="5996"/>
                  </a:lnTo>
                  <a:lnTo>
                    <a:pt x="167585" y="0"/>
                  </a:lnTo>
                  <a:lnTo>
                    <a:pt x="212083" y="5996"/>
                  </a:lnTo>
                  <a:lnTo>
                    <a:pt x="221924" y="10156"/>
                  </a:lnTo>
                  <a:lnTo>
                    <a:pt x="167585" y="10156"/>
                  </a:lnTo>
                  <a:lnTo>
                    <a:pt x="117877" y="18195"/>
                  </a:lnTo>
                  <a:lnTo>
                    <a:pt x="74668" y="40570"/>
                  </a:lnTo>
                  <a:lnTo>
                    <a:pt x="40570" y="74668"/>
                  </a:lnTo>
                  <a:lnTo>
                    <a:pt x="18195" y="117877"/>
                  </a:lnTo>
                  <a:lnTo>
                    <a:pt x="10156" y="167585"/>
                  </a:lnTo>
                  <a:lnTo>
                    <a:pt x="18195" y="217292"/>
                  </a:lnTo>
                  <a:lnTo>
                    <a:pt x="40570" y="260501"/>
                  </a:lnTo>
                  <a:lnTo>
                    <a:pt x="74668" y="294600"/>
                  </a:lnTo>
                  <a:lnTo>
                    <a:pt x="117877" y="316974"/>
                  </a:lnTo>
                  <a:lnTo>
                    <a:pt x="167585" y="325013"/>
                  </a:lnTo>
                  <a:lnTo>
                    <a:pt x="221922" y="325013"/>
                  </a:lnTo>
                  <a:lnTo>
                    <a:pt x="212083" y="329173"/>
                  </a:lnTo>
                  <a:lnTo>
                    <a:pt x="167585" y="335170"/>
                  </a:lnTo>
                  <a:close/>
                </a:path>
                <a:path w="335279" h="335279">
                  <a:moveTo>
                    <a:pt x="221922" y="325013"/>
                  </a:moveTo>
                  <a:lnTo>
                    <a:pt x="167585" y="325013"/>
                  </a:lnTo>
                  <a:lnTo>
                    <a:pt x="217292" y="316974"/>
                  </a:lnTo>
                  <a:lnTo>
                    <a:pt x="260501" y="294600"/>
                  </a:lnTo>
                  <a:lnTo>
                    <a:pt x="294600" y="260501"/>
                  </a:lnTo>
                  <a:lnTo>
                    <a:pt x="316974" y="217292"/>
                  </a:lnTo>
                  <a:lnTo>
                    <a:pt x="325013" y="167585"/>
                  </a:lnTo>
                  <a:lnTo>
                    <a:pt x="316974" y="117877"/>
                  </a:lnTo>
                  <a:lnTo>
                    <a:pt x="294600" y="74668"/>
                  </a:lnTo>
                  <a:lnTo>
                    <a:pt x="260501" y="40570"/>
                  </a:lnTo>
                  <a:lnTo>
                    <a:pt x="217292" y="18195"/>
                  </a:lnTo>
                  <a:lnTo>
                    <a:pt x="167585" y="10156"/>
                  </a:lnTo>
                  <a:lnTo>
                    <a:pt x="221924" y="10156"/>
                  </a:lnTo>
                  <a:lnTo>
                    <a:pt x="286028" y="49139"/>
                  </a:lnTo>
                  <a:lnTo>
                    <a:pt x="312256" y="83066"/>
                  </a:lnTo>
                  <a:lnTo>
                    <a:pt x="329173" y="123085"/>
                  </a:lnTo>
                  <a:lnTo>
                    <a:pt x="335170" y="167585"/>
                  </a:lnTo>
                  <a:lnTo>
                    <a:pt x="329173" y="212083"/>
                  </a:lnTo>
                  <a:lnTo>
                    <a:pt x="312256" y="252100"/>
                  </a:lnTo>
                  <a:lnTo>
                    <a:pt x="286028" y="286028"/>
                  </a:lnTo>
                  <a:lnTo>
                    <a:pt x="252100" y="312256"/>
                  </a:lnTo>
                  <a:lnTo>
                    <a:pt x="221922" y="325013"/>
                  </a:lnTo>
                  <a:close/>
                </a:path>
              </a:pathLst>
            </a:custGeom>
            <a:solidFill>
              <a:srgbClr val="D9D9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463899" y="3637979"/>
              <a:ext cx="76561" cy="126762"/>
            </a:xfrm>
            <a:prstGeom prst="rect">
              <a:avLst/>
            </a:prstGeom>
          </p:spPr>
        </p:pic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498852" y="338385"/>
            <a:ext cx="4884420" cy="2052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900"/>
              </a:lnSpc>
              <a:spcBef>
                <a:spcPts val="95"/>
              </a:spcBef>
            </a:pPr>
            <a:r>
              <a:rPr spc="15" dirty="0"/>
              <a:t>Need</a:t>
            </a:r>
            <a:r>
              <a:rPr spc="340" dirty="0"/>
              <a:t> </a:t>
            </a:r>
            <a:r>
              <a:rPr spc="60" dirty="0"/>
              <a:t>a</a:t>
            </a:r>
            <a:r>
              <a:rPr spc="340" dirty="0"/>
              <a:t> </a:t>
            </a:r>
            <a:r>
              <a:rPr spc="30" dirty="0"/>
              <a:t>safe </a:t>
            </a:r>
            <a:r>
              <a:rPr spc="35" dirty="0"/>
              <a:t> </a:t>
            </a:r>
            <a:r>
              <a:rPr spc="30" dirty="0"/>
              <a:t>place</a:t>
            </a:r>
            <a:r>
              <a:rPr spc="320" dirty="0"/>
              <a:t> </a:t>
            </a:r>
            <a:r>
              <a:rPr spc="-15" dirty="0"/>
              <a:t>to</a:t>
            </a:r>
            <a:r>
              <a:rPr spc="320" dirty="0"/>
              <a:t> </a:t>
            </a:r>
            <a:r>
              <a:rPr spc="35" dirty="0"/>
              <a:t>talk?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005423" y="6226892"/>
            <a:ext cx="3657600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b="0" dirty="0">
                <a:latin typeface="Arboria Medium"/>
                <a:cs typeface="Arboria Medium"/>
              </a:rPr>
              <a:t>Get</a:t>
            </a:r>
            <a:r>
              <a:rPr sz="1600" b="0" spc="70" dirty="0">
                <a:latin typeface="Arboria Medium"/>
                <a:cs typeface="Arboria Medium"/>
              </a:rPr>
              <a:t> </a:t>
            </a:r>
            <a:r>
              <a:rPr sz="1600" b="0" spc="15" dirty="0">
                <a:latin typeface="Arboria Medium"/>
                <a:cs typeface="Arboria Medium"/>
              </a:rPr>
              <a:t>support.</a:t>
            </a:r>
            <a:r>
              <a:rPr sz="1600" b="0" spc="70" dirty="0">
                <a:latin typeface="Arboria Medium"/>
                <a:cs typeface="Arboria Medium"/>
              </a:rPr>
              <a:t> </a:t>
            </a:r>
            <a:r>
              <a:rPr sz="1600" b="0" spc="5" dirty="0">
                <a:latin typeface="Arboria Medium"/>
                <a:cs typeface="Arboria Medium"/>
              </a:rPr>
              <a:t>Take</a:t>
            </a:r>
            <a:r>
              <a:rPr sz="1600" b="0" spc="70" dirty="0">
                <a:latin typeface="Arboria Medium"/>
                <a:cs typeface="Arboria Medium"/>
              </a:rPr>
              <a:t> </a:t>
            </a:r>
            <a:r>
              <a:rPr sz="1600" b="0" spc="10" dirty="0">
                <a:latin typeface="Arboria Medium"/>
                <a:cs typeface="Arboria Medium"/>
              </a:rPr>
              <a:t>control.</a:t>
            </a:r>
            <a:r>
              <a:rPr sz="1600" b="0" spc="75" dirty="0">
                <a:latin typeface="Arboria Medium"/>
                <a:cs typeface="Arboria Medium"/>
              </a:rPr>
              <a:t> </a:t>
            </a:r>
            <a:r>
              <a:rPr sz="1600" b="0" spc="10" dirty="0">
                <a:latin typeface="Arboria Medium"/>
                <a:cs typeface="Arboria Medium"/>
              </a:rPr>
              <a:t>Feel</a:t>
            </a:r>
            <a:r>
              <a:rPr sz="1600" b="0" spc="70" dirty="0">
                <a:latin typeface="Arboria Medium"/>
                <a:cs typeface="Arboria Medium"/>
              </a:rPr>
              <a:t> </a:t>
            </a:r>
            <a:r>
              <a:rPr sz="1600" b="0" spc="5" dirty="0">
                <a:latin typeface="Arboria Medium"/>
                <a:cs typeface="Arboria Medium"/>
              </a:rPr>
              <a:t>better.</a:t>
            </a:r>
            <a:endParaRPr sz="1600">
              <a:latin typeface="Arboria Medium"/>
              <a:cs typeface="Arboria Mediu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25212" y="5321013"/>
            <a:ext cx="45923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100"/>
              </a:spcBef>
            </a:pP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On</a:t>
            </a:r>
            <a:r>
              <a:rPr sz="1600" spc="65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dirty="0">
                <a:solidFill>
                  <a:srgbClr val="2D2D2D"/>
                </a:solidFill>
                <a:latin typeface="Arboria Book"/>
                <a:cs typeface="Arboria Book"/>
              </a:rPr>
              <a:t>good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10" dirty="0">
                <a:solidFill>
                  <a:srgbClr val="2D2D2D"/>
                </a:solidFill>
                <a:latin typeface="Arboria Book"/>
                <a:cs typeface="Arboria Book"/>
              </a:rPr>
              <a:t>days</a:t>
            </a:r>
            <a:r>
              <a:rPr sz="1600" spc="65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dirty="0">
                <a:solidFill>
                  <a:srgbClr val="2D2D2D"/>
                </a:solidFill>
                <a:latin typeface="Arboria Book"/>
                <a:cs typeface="Arboria Book"/>
              </a:rPr>
              <a:t>I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can</a:t>
            </a:r>
            <a:r>
              <a:rPr sz="1600" spc="65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support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10" dirty="0">
                <a:solidFill>
                  <a:srgbClr val="2D2D2D"/>
                </a:solidFill>
                <a:latin typeface="Arboria Book"/>
                <a:cs typeface="Arboria Book"/>
              </a:rPr>
              <a:t>others.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On</a:t>
            </a:r>
            <a:r>
              <a:rPr sz="1600" spc="65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bad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15" dirty="0">
                <a:solidFill>
                  <a:srgbClr val="2D2D2D"/>
                </a:solidFill>
                <a:latin typeface="Arboria Book"/>
                <a:cs typeface="Arboria Book"/>
              </a:rPr>
              <a:t>days, </a:t>
            </a:r>
            <a:r>
              <a:rPr sz="1600" spc="-335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when</a:t>
            </a:r>
            <a:r>
              <a:rPr sz="1600" spc="65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dirty="0">
                <a:solidFill>
                  <a:srgbClr val="2D2D2D"/>
                </a:solidFill>
                <a:latin typeface="Arboria Book"/>
                <a:cs typeface="Arboria Book"/>
              </a:rPr>
              <a:t>I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need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10" dirty="0">
                <a:solidFill>
                  <a:srgbClr val="2D2D2D"/>
                </a:solidFill>
                <a:latin typeface="Arboria Book"/>
                <a:cs typeface="Arboria Book"/>
              </a:rPr>
              <a:t>supporting,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dirty="0">
                <a:solidFill>
                  <a:srgbClr val="2D2D2D"/>
                </a:solidFill>
                <a:latin typeface="Arboria Book"/>
                <a:cs typeface="Arboria Book"/>
              </a:rPr>
              <a:t>I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can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find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10" dirty="0">
                <a:solidFill>
                  <a:srgbClr val="2D2D2D"/>
                </a:solidFill>
                <a:latin typeface="Arboria Book"/>
                <a:cs typeface="Arboria Book"/>
              </a:rPr>
              <a:t>information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-5" dirty="0">
                <a:solidFill>
                  <a:srgbClr val="2D2D2D"/>
                </a:solidFill>
                <a:latin typeface="Arboria Book"/>
                <a:cs typeface="Arboria Book"/>
              </a:rPr>
              <a:t>to </a:t>
            </a:r>
            <a:r>
              <a:rPr sz="160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10" dirty="0">
                <a:solidFill>
                  <a:srgbClr val="2D2D2D"/>
                </a:solidFill>
                <a:latin typeface="Arboria Book"/>
                <a:cs typeface="Arboria Book"/>
              </a:rPr>
              <a:t>understand</a:t>
            </a:r>
            <a:r>
              <a:rPr sz="1600" spc="65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dirty="0">
                <a:solidFill>
                  <a:srgbClr val="2D2D2D"/>
                </a:solidFill>
                <a:latin typeface="Arboria Book"/>
                <a:cs typeface="Arboria Book"/>
              </a:rPr>
              <a:t>how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-5" dirty="0">
                <a:solidFill>
                  <a:srgbClr val="2D2D2D"/>
                </a:solidFill>
                <a:latin typeface="Arboria Book"/>
                <a:cs typeface="Arboria Book"/>
              </a:rPr>
              <a:t>to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deal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5" dirty="0">
                <a:solidFill>
                  <a:srgbClr val="2D2D2D"/>
                </a:solidFill>
                <a:latin typeface="Arboria Book"/>
                <a:cs typeface="Arboria Book"/>
              </a:rPr>
              <a:t>with</a:t>
            </a:r>
            <a:r>
              <a:rPr sz="1600" spc="70" dirty="0">
                <a:solidFill>
                  <a:srgbClr val="2D2D2D"/>
                </a:solidFill>
                <a:latin typeface="Arboria Book"/>
                <a:cs typeface="Arboria Book"/>
              </a:rPr>
              <a:t> </a:t>
            </a:r>
            <a:r>
              <a:rPr sz="1600" spc="10" dirty="0">
                <a:solidFill>
                  <a:srgbClr val="2D2D2D"/>
                </a:solidFill>
                <a:latin typeface="Arboria Book"/>
                <a:cs typeface="Arboria Book"/>
              </a:rPr>
              <a:t>it.</a:t>
            </a:r>
            <a:endParaRPr sz="1600">
              <a:latin typeface="Arboria Book"/>
              <a:cs typeface="Arboria 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65826" y="692152"/>
            <a:ext cx="2223135" cy="484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3670">
              <a:lnSpc>
                <a:spcPct val="115700"/>
              </a:lnSpc>
              <a:spcBef>
                <a:spcPts val="100"/>
              </a:spcBef>
            </a:pPr>
            <a:r>
              <a:rPr sz="1300" b="0" spc="10" dirty="0">
                <a:latin typeface="Arboria Medium"/>
                <a:cs typeface="Arboria Medium"/>
              </a:rPr>
              <a:t>Visit</a:t>
            </a:r>
            <a:r>
              <a:rPr sz="1300" b="0" spc="50" dirty="0">
                <a:latin typeface="Arboria Medium"/>
                <a:cs typeface="Arboria Medium"/>
              </a:rPr>
              <a:t> </a:t>
            </a:r>
            <a:r>
              <a:rPr sz="1300" b="0" spc="5" dirty="0">
                <a:latin typeface="Arboria Medium"/>
                <a:cs typeface="Arboria Medium"/>
              </a:rPr>
              <a:t>Togetherall.com</a:t>
            </a:r>
            <a:r>
              <a:rPr sz="1300" b="0" spc="50" dirty="0">
                <a:latin typeface="Arboria Medium"/>
                <a:cs typeface="Arboria Medium"/>
              </a:rPr>
              <a:t> </a:t>
            </a:r>
            <a:r>
              <a:rPr sz="1300" b="0" dirty="0">
                <a:latin typeface="Arboria Medium"/>
                <a:cs typeface="Arboria Medium"/>
              </a:rPr>
              <a:t>for </a:t>
            </a:r>
            <a:r>
              <a:rPr sz="1300" b="0" spc="5" dirty="0">
                <a:latin typeface="Arboria Medium"/>
                <a:cs typeface="Arboria Medium"/>
              </a:rPr>
              <a:t> </a:t>
            </a:r>
            <a:r>
              <a:rPr sz="1300" b="0" spc="15" dirty="0">
                <a:latin typeface="Arboria Medium"/>
                <a:cs typeface="Arboria Medium"/>
              </a:rPr>
              <a:t>FREE</a:t>
            </a:r>
            <a:r>
              <a:rPr sz="1300" b="0" spc="45" dirty="0">
                <a:latin typeface="Arboria Medium"/>
                <a:cs typeface="Arboria Medium"/>
              </a:rPr>
              <a:t> </a:t>
            </a:r>
            <a:r>
              <a:rPr sz="1300" b="0" spc="10" dirty="0">
                <a:latin typeface="Arboria Medium"/>
                <a:cs typeface="Arboria Medium"/>
              </a:rPr>
              <a:t>mental</a:t>
            </a:r>
            <a:r>
              <a:rPr sz="1300" b="0" spc="50" dirty="0">
                <a:latin typeface="Arboria Medium"/>
                <a:cs typeface="Arboria Medium"/>
              </a:rPr>
              <a:t> </a:t>
            </a:r>
            <a:r>
              <a:rPr sz="1300" b="0" spc="5" dirty="0">
                <a:latin typeface="Arboria Medium"/>
                <a:cs typeface="Arboria Medium"/>
              </a:rPr>
              <a:t>health</a:t>
            </a:r>
            <a:r>
              <a:rPr sz="1300" b="0" spc="50" dirty="0">
                <a:latin typeface="Arboria Medium"/>
                <a:cs typeface="Arboria Medium"/>
              </a:rPr>
              <a:t> </a:t>
            </a:r>
            <a:r>
              <a:rPr sz="1300" b="0" spc="5" dirty="0">
                <a:latin typeface="Arboria Medium"/>
                <a:cs typeface="Arboria Medium"/>
              </a:rPr>
              <a:t>support.</a:t>
            </a:r>
            <a:endParaRPr sz="1300">
              <a:latin typeface="Arboria Medium"/>
              <a:cs typeface="Arboria Mediu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79730" y="2705399"/>
            <a:ext cx="2429510" cy="184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000" b="0" spc="-685" dirty="0">
                <a:latin typeface="Arboria Medium"/>
                <a:cs typeface="Arboria Medium"/>
              </a:rPr>
              <a:t>O</a:t>
            </a:r>
            <a:r>
              <a:rPr sz="1500" b="0" spc="22" baseline="8333" dirty="0">
                <a:latin typeface="Arboria Medium"/>
                <a:cs typeface="Arboria Medium"/>
              </a:rPr>
              <a:t>o</a:t>
            </a:r>
            <a:r>
              <a:rPr sz="1500" b="0" spc="-434" baseline="8333" dirty="0">
                <a:latin typeface="Arboria Medium"/>
                <a:cs typeface="Arboria Medium"/>
              </a:rPr>
              <a:t>r</a:t>
            </a:r>
            <a:r>
              <a:rPr sz="1000" b="0" spc="15" dirty="0">
                <a:latin typeface="Arboria Medium"/>
                <a:cs typeface="Arboria Medium"/>
              </a:rPr>
              <a:t>r</a:t>
            </a:r>
            <a:r>
              <a:rPr sz="1000" b="0" spc="55" dirty="0">
                <a:latin typeface="Arboria Medium"/>
                <a:cs typeface="Arboria Medium"/>
              </a:rPr>
              <a:t> </a:t>
            </a:r>
            <a:r>
              <a:rPr sz="1000" b="0" spc="25" dirty="0">
                <a:latin typeface="Arboria Medium"/>
                <a:cs typeface="Arboria Medium"/>
              </a:rPr>
              <a:t>s</a:t>
            </a:r>
            <a:r>
              <a:rPr sz="1000" b="0" spc="15" dirty="0">
                <a:latin typeface="Arboria Medium"/>
                <a:cs typeface="Arboria Medium"/>
              </a:rPr>
              <a:t>c</a:t>
            </a:r>
            <a:r>
              <a:rPr sz="1000" b="0" spc="25" dirty="0">
                <a:latin typeface="Arboria Medium"/>
                <a:cs typeface="Arboria Medium"/>
              </a:rPr>
              <a:t>a</a:t>
            </a:r>
            <a:r>
              <a:rPr sz="1000" b="0" spc="30" dirty="0">
                <a:latin typeface="Arboria Medium"/>
                <a:cs typeface="Arboria Medium"/>
              </a:rPr>
              <a:t>n</a:t>
            </a:r>
            <a:r>
              <a:rPr sz="1000" b="0" spc="55" dirty="0">
                <a:latin typeface="Arboria Medium"/>
                <a:cs typeface="Arboria Medium"/>
              </a:rPr>
              <a:t> </a:t>
            </a:r>
            <a:r>
              <a:rPr sz="1000" b="0" spc="30" dirty="0">
                <a:latin typeface="Arboria Medium"/>
                <a:cs typeface="Arboria Medium"/>
              </a:rPr>
              <a:t>h</a:t>
            </a:r>
            <a:r>
              <a:rPr sz="1000" b="0" spc="-75" dirty="0">
                <a:latin typeface="Arboria Medium"/>
                <a:cs typeface="Arboria Medium"/>
              </a:rPr>
              <a:t>e</a:t>
            </a:r>
            <a:r>
              <a:rPr sz="1500" b="0" spc="-434" baseline="8333" dirty="0">
                <a:latin typeface="Arboria Medium"/>
                <a:cs typeface="Arboria Medium"/>
              </a:rPr>
              <a:t>r</a:t>
            </a:r>
            <a:r>
              <a:rPr sz="1000" b="0" spc="15" dirty="0">
                <a:latin typeface="Arboria Medium"/>
                <a:cs typeface="Arboria Medium"/>
              </a:rPr>
              <a:t>re</a:t>
            </a:r>
            <a:r>
              <a:rPr sz="1000" b="0" spc="-30" dirty="0">
                <a:latin typeface="Arboria Medium"/>
                <a:cs typeface="Arboria Medium"/>
              </a:rPr>
              <a:t> </a:t>
            </a:r>
            <a:r>
              <a:rPr sz="1500" b="0" spc="-434" baseline="8333" dirty="0">
                <a:latin typeface="Arboria Medium"/>
                <a:cs typeface="Arboria Medium"/>
              </a:rPr>
              <a:t>t</a:t>
            </a:r>
            <a:r>
              <a:rPr sz="1000" b="0" spc="10" dirty="0">
                <a:latin typeface="Arboria Medium"/>
                <a:cs typeface="Arboria Medium"/>
              </a:rPr>
              <a:t>t</a:t>
            </a:r>
            <a:r>
              <a:rPr sz="1000" b="0" spc="15" dirty="0">
                <a:latin typeface="Arboria Medium"/>
                <a:cs typeface="Arboria Medium"/>
              </a:rPr>
              <a:t>o</a:t>
            </a:r>
            <a:r>
              <a:rPr sz="1000" b="0" spc="-30" dirty="0">
                <a:latin typeface="Arboria Medium"/>
                <a:cs typeface="Arboria Medium"/>
              </a:rPr>
              <a:t> </a:t>
            </a:r>
            <a:r>
              <a:rPr sz="1500" b="0" spc="-209" baseline="8333" dirty="0">
                <a:latin typeface="Arboria Medium"/>
                <a:cs typeface="Arboria Medium"/>
              </a:rPr>
              <a:t>j</a:t>
            </a:r>
            <a:r>
              <a:rPr sz="1000" b="0" spc="20" dirty="0">
                <a:latin typeface="Arboria Medium"/>
                <a:cs typeface="Arboria Medium"/>
              </a:rPr>
              <a:t>j</a:t>
            </a:r>
            <a:r>
              <a:rPr sz="1000" b="0" spc="15" dirty="0">
                <a:latin typeface="Arboria Medium"/>
                <a:cs typeface="Arboria Medium"/>
              </a:rPr>
              <a:t>o</a:t>
            </a:r>
            <a:r>
              <a:rPr sz="1000" b="0" spc="20" dirty="0">
                <a:latin typeface="Arboria Medium"/>
                <a:cs typeface="Arboria Medium"/>
              </a:rPr>
              <a:t>i</a:t>
            </a:r>
            <a:r>
              <a:rPr sz="1000" b="0" spc="30" dirty="0">
                <a:latin typeface="Arboria Medium"/>
                <a:cs typeface="Arboria Medium"/>
              </a:rPr>
              <a:t>n</a:t>
            </a:r>
            <a:r>
              <a:rPr sz="1000" b="0" spc="55" dirty="0">
                <a:latin typeface="Arboria Medium"/>
                <a:cs typeface="Arboria Medium"/>
              </a:rPr>
              <a:t> </a:t>
            </a:r>
            <a:r>
              <a:rPr sz="1000" b="0" spc="15" dirty="0">
                <a:latin typeface="Arboria Medium"/>
                <a:cs typeface="Arboria Medium"/>
              </a:rPr>
              <a:t>To</a:t>
            </a:r>
            <a:r>
              <a:rPr sz="1000" b="0" spc="25" dirty="0">
                <a:latin typeface="Arboria Medium"/>
                <a:cs typeface="Arboria Medium"/>
              </a:rPr>
              <a:t>g</a:t>
            </a:r>
            <a:r>
              <a:rPr sz="1000" b="0" spc="-75" dirty="0">
                <a:latin typeface="Arboria Medium"/>
                <a:cs typeface="Arboria Medium"/>
              </a:rPr>
              <a:t>e</a:t>
            </a:r>
            <a:r>
              <a:rPr sz="1500" b="0" spc="-434" baseline="8333" dirty="0">
                <a:latin typeface="Arboria Medium"/>
                <a:cs typeface="Arboria Medium"/>
              </a:rPr>
              <a:t>t</a:t>
            </a:r>
            <a:r>
              <a:rPr sz="1000" b="0" spc="10" dirty="0">
                <a:latin typeface="Arboria Medium"/>
                <a:cs typeface="Arboria Medium"/>
              </a:rPr>
              <a:t>t</a:t>
            </a:r>
            <a:r>
              <a:rPr sz="1000" b="0" spc="30" dirty="0">
                <a:latin typeface="Arboria Medium"/>
                <a:cs typeface="Arboria Medium"/>
              </a:rPr>
              <a:t>h</a:t>
            </a:r>
            <a:r>
              <a:rPr sz="1000" b="0" spc="-75" dirty="0">
                <a:latin typeface="Arboria Medium"/>
                <a:cs typeface="Arboria Medium"/>
              </a:rPr>
              <a:t>e</a:t>
            </a:r>
            <a:r>
              <a:rPr sz="1500" b="0" spc="-434" baseline="8333" dirty="0">
                <a:latin typeface="Arboria Medium"/>
                <a:cs typeface="Arboria Medium"/>
              </a:rPr>
              <a:t>r</a:t>
            </a:r>
            <a:r>
              <a:rPr sz="1000" b="0" spc="15" dirty="0">
                <a:latin typeface="Arboria Medium"/>
                <a:cs typeface="Arboria Medium"/>
              </a:rPr>
              <a:t>r</a:t>
            </a:r>
            <a:r>
              <a:rPr sz="1000" b="0" spc="25" dirty="0">
                <a:latin typeface="Arboria Medium"/>
                <a:cs typeface="Arboria Medium"/>
              </a:rPr>
              <a:t>a</a:t>
            </a:r>
            <a:r>
              <a:rPr sz="1000" b="0" spc="-70" dirty="0">
                <a:latin typeface="Arboria Medium"/>
                <a:cs typeface="Arboria Medium"/>
              </a:rPr>
              <a:t>l</a:t>
            </a:r>
            <a:r>
              <a:rPr sz="1500" b="0" spc="-209" baseline="8333" dirty="0">
                <a:latin typeface="Arboria Medium"/>
                <a:cs typeface="Arboria Medium"/>
              </a:rPr>
              <a:t>l</a:t>
            </a:r>
            <a:r>
              <a:rPr sz="1000" b="0" spc="20" dirty="0">
                <a:latin typeface="Arboria Medium"/>
                <a:cs typeface="Arboria Medium"/>
              </a:rPr>
              <a:t>l</a:t>
            </a:r>
            <a:r>
              <a:rPr sz="1000" b="0" spc="-30" dirty="0">
                <a:latin typeface="Arboria Medium"/>
                <a:cs typeface="Arboria Medium"/>
              </a:rPr>
              <a:t> </a:t>
            </a:r>
            <a:r>
              <a:rPr sz="1500" b="0" spc="-434" baseline="8333" dirty="0">
                <a:latin typeface="Arboria Medium"/>
                <a:cs typeface="Arboria Medium"/>
              </a:rPr>
              <a:t>t</a:t>
            </a:r>
            <a:r>
              <a:rPr sz="1000" b="0" spc="10" dirty="0">
                <a:latin typeface="Arboria Medium"/>
                <a:cs typeface="Arboria Medium"/>
              </a:rPr>
              <a:t>t</a:t>
            </a:r>
            <a:r>
              <a:rPr sz="1000" b="0" spc="15" dirty="0">
                <a:latin typeface="Arboria Medium"/>
                <a:cs typeface="Arboria Medium"/>
              </a:rPr>
              <a:t>o</a:t>
            </a:r>
            <a:r>
              <a:rPr sz="1000" b="0" spc="20" dirty="0">
                <a:latin typeface="Arboria Medium"/>
                <a:cs typeface="Arboria Medium"/>
              </a:rPr>
              <a:t>d</a:t>
            </a:r>
            <a:r>
              <a:rPr sz="1000" b="0" spc="25" dirty="0">
                <a:latin typeface="Arboria Medium"/>
                <a:cs typeface="Arboria Medium"/>
              </a:rPr>
              <a:t>a</a:t>
            </a:r>
            <a:r>
              <a:rPr sz="1000" b="0" spc="-75" dirty="0">
                <a:latin typeface="Arboria Medium"/>
                <a:cs typeface="Arboria Medium"/>
              </a:rPr>
              <a:t>y</a:t>
            </a:r>
            <a:r>
              <a:rPr sz="1500" b="0" spc="-232" baseline="8333" dirty="0">
                <a:latin typeface="Arboria Medium"/>
                <a:cs typeface="Arboria Medium"/>
              </a:rPr>
              <a:t>.</a:t>
            </a:r>
            <a:r>
              <a:rPr sz="1000" b="0" spc="25" dirty="0">
                <a:latin typeface="Arboria Medium"/>
                <a:cs typeface="Arboria Medium"/>
              </a:rPr>
              <a:t>.</a:t>
            </a:r>
            <a:endParaRPr sz="1000">
              <a:latin typeface="Arboria Medium"/>
              <a:cs typeface="Arboria Mediu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73240" y="3545525"/>
            <a:ext cx="20802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0" spc="5" dirty="0">
                <a:latin typeface="Arboria Medium"/>
                <a:cs typeface="Arboria Medium"/>
                <a:hlinkClick r:id="rId14"/>
              </a:rPr>
              <a:t>Quick</a:t>
            </a:r>
            <a:r>
              <a:rPr sz="1600" b="0" spc="35" dirty="0">
                <a:latin typeface="Arboria Medium"/>
                <a:cs typeface="Arboria Medium"/>
                <a:hlinkClick r:id="rId14"/>
              </a:rPr>
              <a:t> </a:t>
            </a:r>
            <a:r>
              <a:rPr sz="1600" b="0" spc="5" dirty="0">
                <a:latin typeface="Arboria Medium"/>
                <a:cs typeface="Arboria Medium"/>
                <a:hlinkClick r:id="rId14"/>
              </a:rPr>
              <a:t>Explainer</a:t>
            </a:r>
            <a:r>
              <a:rPr sz="1600" b="0" spc="40" dirty="0">
                <a:latin typeface="Arboria Medium"/>
                <a:cs typeface="Arboria Medium"/>
                <a:hlinkClick r:id="rId14"/>
              </a:rPr>
              <a:t> </a:t>
            </a:r>
            <a:r>
              <a:rPr sz="1600" b="0" dirty="0">
                <a:latin typeface="Arboria Medium"/>
                <a:cs typeface="Arboria Medium"/>
                <a:hlinkClick r:id="rId14"/>
              </a:rPr>
              <a:t>Video</a:t>
            </a:r>
            <a:endParaRPr sz="1600">
              <a:latin typeface="Arboria Medium"/>
              <a:cs typeface="Arboria Mediu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781254" y="4208637"/>
            <a:ext cx="24644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0" dirty="0">
                <a:latin typeface="Arboria Medium"/>
                <a:cs typeface="Arboria Medium"/>
                <a:hlinkClick r:id="rId15"/>
              </a:rPr>
              <a:t>Member</a:t>
            </a:r>
            <a:r>
              <a:rPr sz="1600" b="0" spc="55" dirty="0">
                <a:latin typeface="Arboria Medium"/>
                <a:cs typeface="Arboria Medium"/>
                <a:hlinkClick r:id="rId15"/>
              </a:rPr>
              <a:t> </a:t>
            </a:r>
            <a:r>
              <a:rPr sz="1600" b="0" spc="5" dirty="0">
                <a:latin typeface="Arboria Medium"/>
                <a:cs typeface="Arboria Medium"/>
                <a:hlinkClick r:id="rId15"/>
              </a:rPr>
              <a:t>testimonial</a:t>
            </a:r>
            <a:r>
              <a:rPr sz="1600" b="0" spc="60" dirty="0">
                <a:latin typeface="Arboria Medium"/>
                <a:cs typeface="Arboria Medium"/>
                <a:hlinkClick r:id="rId15"/>
              </a:rPr>
              <a:t> </a:t>
            </a:r>
            <a:r>
              <a:rPr sz="1600" b="0" spc="-5" dirty="0">
                <a:latin typeface="Arboria Medium"/>
                <a:cs typeface="Arboria Medium"/>
                <a:hlinkClick r:id="rId15"/>
              </a:rPr>
              <a:t>video</a:t>
            </a:r>
            <a:endParaRPr sz="1600">
              <a:latin typeface="Arboria Medium"/>
              <a:cs typeface="Arboria Medium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1324431" y="4213295"/>
            <a:ext cx="335280" cy="335280"/>
            <a:chOff x="11324431" y="4213295"/>
            <a:chExt cx="335280" cy="335280"/>
          </a:xfrm>
        </p:grpSpPr>
        <p:sp>
          <p:nvSpPr>
            <p:cNvPr id="35" name="object 35"/>
            <p:cNvSpPr/>
            <p:nvPr/>
          </p:nvSpPr>
          <p:spPr>
            <a:xfrm>
              <a:off x="11329509" y="4218373"/>
              <a:ext cx="325120" cy="325120"/>
            </a:xfrm>
            <a:custGeom>
              <a:avLst/>
              <a:gdLst/>
              <a:ahLst/>
              <a:cxnLst/>
              <a:rect l="l" t="t" r="r" b="b"/>
              <a:pathLst>
                <a:path w="325120" h="325120">
                  <a:moveTo>
                    <a:pt x="162506" y="325013"/>
                  </a:moveTo>
                  <a:lnTo>
                    <a:pt x="123011" y="320142"/>
                  </a:lnTo>
                  <a:lnTo>
                    <a:pt x="85900" y="305827"/>
                  </a:lnTo>
                  <a:lnTo>
                    <a:pt x="53379" y="282924"/>
                  </a:lnTo>
                  <a:lnTo>
                    <a:pt x="27385" y="252789"/>
                  </a:lnTo>
                  <a:lnTo>
                    <a:pt x="9495" y="217245"/>
                  </a:lnTo>
                  <a:lnTo>
                    <a:pt x="779" y="178435"/>
                  </a:lnTo>
                  <a:lnTo>
                    <a:pt x="0" y="162506"/>
                  </a:lnTo>
                  <a:lnTo>
                    <a:pt x="194" y="154523"/>
                  </a:lnTo>
                  <a:lnTo>
                    <a:pt x="6995" y="115332"/>
                  </a:lnTo>
                  <a:lnTo>
                    <a:pt x="23112" y="78969"/>
                  </a:lnTo>
                  <a:lnTo>
                    <a:pt x="47597" y="47597"/>
                  </a:lnTo>
                  <a:lnTo>
                    <a:pt x="78969" y="23112"/>
                  </a:lnTo>
                  <a:lnTo>
                    <a:pt x="115332" y="6995"/>
                  </a:lnTo>
                  <a:lnTo>
                    <a:pt x="154523" y="194"/>
                  </a:lnTo>
                  <a:lnTo>
                    <a:pt x="162506" y="0"/>
                  </a:lnTo>
                  <a:lnTo>
                    <a:pt x="170490" y="194"/>
                  </a:lnTo>
                  <a:lnTo>
                    <a:pt x="209680" y="6995"/>
                  </a:lnTo>
                  <a:lnTo>
                    <a:pt x="246044" y="23112"/>
                  </a:lnTo>
                  <a:lnTo>
                    <a:pt x="277416" y="47597"/>
                  </a:lnTo>
                  <a:lnTo>
                    <a:pt x="301900" y="78969"/>
                  </a:lnTo>
                  <a:lnTo>
                    <a:pt x="318018" y="115332"/>
                  </a:lnTo>
                  <a:lnTo>
                    <a:pt x="324818" y="154523"/>
                  </a:lnTo>
                  <a:lnTo>
                    <a:pt x="325013" y="162506"/>
                  </a:lnTo>
                  <a:lnTo>
                    <a:pt x="324818" y="170490"/>
                  </a:lnTo>
                  <a:lnTo>
                    <a:pt x="318018" y="209680"/>
                  </a:lnTo>
                  <a:lnTo>
                    <a:pt x="301900" y="246044"/>
                  </a:lnTo>
                  <a:lnTo>
                    <a:pt x="277416" y="277416"/>
                  </a:lnTo>
                  <a:lnTo>
                    <a:pt x="246044" y="301900"/>
                  </a:lnTo>
                  <a:lnTo>
                    <a:pt x="209680" y="318018"/>
                  </a:lnTo>
                  <a:lnTo>
                    <a:pt x="170490" y="324818"/>
                  </a:lnTo>
                  <a:lnTo>
                    <a:pt x="162506" y="325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324431" y="4213295"/>
              <a:ext cx="335280" cy="335280"/>
            </a:xfrm>
            <a:custGeom>
              <a:avLst/>
              <a:gdLst/>
              <a:ahLst/>
              <a:cxnLst/>
              <a:rect l="l" t="t" r="r" b="b"/>
              <a:pathLst>
                <a:path w="335279" h="335279">
                  <a:moveTo>
                    <a:pt x="167585" y="335170"/>
                  </a:moveTo>
                  <a:lnTo>
                    <a:pt x="123085" y="329173"/>
                  </a:lnTo>
                  <a:lnTo>
                    <a:pt x="83066" y="312256"/>
                  </a:lnTo>
                  <a:lnTo>
                    <a:pt x="49139" y="286028"/>
                  </a:lnTo>
                  <a:lnTo>
                    <a:pt x="22912" y="252100"/>
                  </a:lnTo>
                  <a:lnTo>
                    <a:pt x="5996" y="212083"/>
                  </a:lnTo>
                  <a:lnTo>
                    <a:pt x="0" y="167585"/>
                  </a:lnTo>
                  <a:lnTo>
                    <a:pt x="5996" y="123085"/>
                  </a:lnTo>
                  <a:lnTo>
                    <a:pt x="22912" y="83066"/>
                  </a:lnTo>
                  <a:lnTo>
                    <a:pt x="49139" y="49139"/>
                  </a:lnTo>
                  <a:lnTo>
                    <a:pt x="83066" y="22912"/>
                  </a:lnTo>
                  <a:lnTo>
                    <a:pt x="123085" y="5996"/>
                  </a:lnTo>
                  <a:lnTo>
                    <a:pt x="167585" y="0"/>
                  </a:lnTo>
                  <a:lnTo>
                    <a:pt x="212083" y="5996"/>
                  </a:lnTo>
                  <a:lnTo>
                    <a:pt x="221924" y="10156"/>
                  </a:lnTo>
                  <a:lnTo>
                    <a:pt x="167585" y="10156"/>
                  </a:lnTo>
                  <a:lnTo>
                    <a:pt x="117877" y="18195"/>
                  </a:lnTo>
                  <a:lnTo>
                    <a:pt x="74668" y="40570"/>
                  </a:lnTo>
                  <a:lnTo>
                    <a:pt x="40570" y="74668"/>
                  </a:lnTo>
                  <a:lnTo>
                    <a:pt x="18195" y="117877"/>
                  </a:lnTo>
                  <a:lnTo>
                    <a:pt x="10156" y="167585"/>
                  </a:lnTo>
                  <a:lnTo>
                    <a:pt x="18195" y="217292"/>
                  </a:lnTo>
                  <a:lnTo>
                    <a:pt x="40570" y="260501"/>
                  </a:lnTo>
                  <a:lnTo>
                    <a:pt x="74668" y="294600"/>
                  </a:lnTo>
                  <a:lnTo>
                    <a:pt x="117877" y="316974"/>
                  </a:lnTo>
                  <a:lnTo>
                    <a:pt x="167585" y="325013"/>
                  </a:lnTo>
                  <a:lnTo>
                    <a:pt x="221922" y="325013"/>
                  </a:lnTo>
                  <a:lnTo>
                    <a:pt x="212083" y="329173"/>
                  </a:lnTo>
                  <a:lnTo>
                    <a:pt x="167585" y="335170"/>
                  </a:lnTo>
                  <a:close/>
                </a:path>
                <a:path w="335279" h="335279">
                  <a:moveTo>
                    <a:pt x="221922" y="325013"/>
                  </a:moveTo>
                  <a:lnTo>
                    <a:pt x="167585" y="325013"/>
                  </a:lnTo>
                  <a:lnTo>
                    <a:pt x="217292" y="316974"/>
                  </a:lnTo>
                  <a:lnTo>
                    <a:pt x="260501" y="294600"/>
                  </a:lnTo>
                  <a:lnTo>
                    <a:pt x="294600" y="260501"/>
                  </a:lnTo>
                  <a:lnTo>
                    <a:pt x="316974" y="217292"/>
                  </a:lnTo>
                  <a:lnTo>
                    <a:pt x="325013" y="167585"/>
                  </a:lnTo>
                  <a:lnTo>
                    <a:pt x="316974" y="117877"/>
                  </a:lnTo>
                  <a:lnTo>
                    <a:pt x="294600" y="74668"/>
                  </a:lnTo>
                  <a:lnTo>
                    <a:pt x="260501" y="40570"/>
                  </a:lnTo>
                  <a:lnTo>
                    <a:pt x="217292" y="18195"/>
                  </a:lnTo>
                  <a:lnTo>
                    <a:pt x="167585" y="10156"/>
                  </a:lnTo>
                  <a:lnTo>
                    <a:pt x="221924" y="10156"/>
                  </a:lnTo>
                  <a:lnTo>
                    <a:pt x="286028" y="49139"/>
                  </a:lnTo>
                  <a:lnTo>
                    <a:pt x="312256" y="83066"/>
                  </a:lnTo>
                  <a:lnTo>
                    <a:pt x="329173" y="123085"/>
                  </a:lnTo>
                  <a:lnTo>
                    <a:pt x="335170" y="167585"/>
                  </a:lnTo>
                  <a:lnTo>
                    <a:pt x="329173" y="212083"/>
                  </a:lnTo>
                  <a:lnTo>
                    <a:pt x="312256" y="252100"/>
                  </a:lnTo>
                  <a:lnTo>
                    <a:pt x="286028" y="286028"/>
                  </a:lnTo>
                  <a:lnTo>
                    <a:pt x="252100" y="312256"/>
                  </a:lnTo>
                  <a:lnTo>
                    <a:pt x="221922" y="325013"/>
                  </a:lnTo>
                  <a:close/>
                </a:path>
              </a:pathLst>
            </a:custGeom>
            <a:solidFill>
              <a:srgbClr val="D9D9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1463899" y="4317499"/>
              <a:ext cx="76561" cy="12676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302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Arboria Bold</vt:lpstr>
      <vt:lpstr>Arboria Book</vt:lpstr>
      <vt:lpstr>Arboria Medium</vt:lpstr>
      <vt:lpstr>Arial</vt:lpstr>
      <vt:lpstr>Calibri</vt:lpstr>
      <vt:lpstr>Calibri Light</vt:lpstr>
      <vt:lpstr>Office Theme</vt:lpstr>
      <vt:lpstr>Need a safe  place to talk?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Education Pilot slides</dc:title>
  <dc:creator>Isabel</dc:creator>
  <cp:keywords>DAENtD55ZQk,BACiOnIvRqA</cp:keywords>
  <cp:lastModifiedBy>Victoria Senyard</cp:lastModifiedBy>
  <cp:revision>2</cp:revision>
  <dcterms:created xsi:type="dcterms:W3CDTF">2021-03-18T14:55:18Z</dcterms:created>
  <dcterms:modified xsi:type="dcterms:W3CDTF">2021-03-18T17:30:46Z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2020-11-17T00:00:00Z</vt:filetime>
  </property>
  <property fmtid="{D5CDD505-2E9C-101B-9397-08002B2CF9AE}" pid="3" name="Creator">
    <vt:lpwstr>Canva</vt:lpwstr>
  </property>
  <property fmtid="{D5CDD505-2E9C-101B-9397-08002B2CF9AE}" pid="4" name="LastSaved">
    <vt:filetime>2021-03-18T00:00:00Z</vt:filetime>
  </property>
</Properties>
</file>